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2"/>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Lst>
  <p:sldSz cx="18288000" cy="10287000"/>
  <p:notesSz cx="6858000" cy="9144000"/>
  <p:embeddedFontLst>
    <p:embeddedFont>
      <p:font typeface="ADLaM Display" panose="02010000000000000000" pitchFamily="2" charset="0"/>
      <p:regular r:id="rId3"/>
    </p:embeddedFont>
    <p:embeddedFont>
      <p:font typeface="Amasis MT Pro Black" panose="02040A04050005020304" pitchFamily="18" charset="0"/>
      <p:bold r:id="rId4"/>
      <p:boldItalic r:id="rId5"/>
    </p:embeddedFont>
    <p:embeddedFont>
      <p:font typeface="Lato" panose="020F0502020204030203" pitchFamily="34" charset="0"/>
      <p:regular r:id="rId6"/>
      <p:bold r:id="rId7"/>
      <p:italic r:id="rId8"/>
      <p:boldItalic r:id="rId9"/>
    </p:embeddedFont>
    <p:embeddedFont>
      <p:font typeface="Lato Black" panose="020F0502020204030203" pitchFamily="34" charset="0"/>
      <p:bold r:id="rId10"/>
      <p:boldItalic r:id="rId11"/>
    </p:embeddedFont>
    <p:embeddedFont>
      <p:font typeface="Londrina Solid" panose="020B0604020202020204" charset="0"/>
      <p:regular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8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1381E3-9D35-4823-A312-A489D1690A7B}">
  <a:tblStyle styleId="{B01381E3-9D35-4823-A312-A489D1690A7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7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10" Type="http://schemas.openxmlformats.org/officeDocument/2006/relationships/font" Target="fonts/font8.fntdata"/><Relationship Id="rId11" Type="http://schemas.openxmlformats.org/officeDocument/2006/relationships/font" Target="fonts/font9.fntdata"/><Relationship Id="rId12" Type="http://schemas.openxmlformats.org/officeDocument/2006/relationships/font" Target="fonts/font10.fntdata"/><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2" Type="http://schemas.openxmlformats.org/officeDocument/2006/relationships/notesMaster" Target="notesMasters/notesMaster1.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3" Type="http://schemas.openxmlformats.org/officeDocument/2006/relationships/font" Target="fonts/font1.fntdata"/><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4" Type="http://schemas.openxmlformats.org/officeDocument/2006/relationships/font" Target="fonts/font2.fntdata"/><Relationship Id="rId5" Type="http://schemas.openxmlformats.org/officeDocument/2006/relationships/font" Target="fonts/font3.fntdata"/><Relationship Id="rId6" Type="http://schemas.openxmlformats.org/officeDocument/2006/relationships/font" Target="fonts/font4.fntdata"/><Relationship Id="rId7" Type="http://schemas.openxmlformats.org/officeDocument/2006/relationships/font" Target="fonts/font5.fntdata"/><Relationship Id="rId8" Type="http://schemas.openxmlformats.org/officeDocument/2006/relationships/font" Target="fonts/font6.fntdata"/><Relationship Id="rId9"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91AD7-B7F8-4673-B6E1-23CBEB00561A}" type="doc">
      <dgm:prSet loTypeId="urn:microsoft.com/office/officeart/2005/8/layout/pyramid2" loCatId="pyramid" qsTypeId="urn:microsoft.com/office/officeart/2005/8/quickstyle/simple1" qsCatId="simple" csTypeId="urn:microsoft.com/office/officeart/2005/8/colors/accent3_1" csCatId="accent3" phldr="1"/>
      <dgm:spPr/>
    </dgm:pt>
    <dgm:pt modelId="{AF9D8908-2D16-44D8-BF4A-993E0D400D02}">
      <dgm:prSet phldrT="[Text]"/>
      <dgm:spPr/>
      <dgm:t>
        <a:bodyPr/>
        <a:lstStyle/>
        <a:p>
          <a:r>
            <a:rPr lang="en-US" dirty="0"/>
            <a:t> </a:t>
          </a:r>
        </a:p>
      </dgm:t>
    </dgm:pt>
    <dgm:pt modelId="{23F94BD1-D0D1-435C-AA2C-E6C462C2450E}" type="parTrans" cxnId="{7990B3E6-3CD6-44E0-96EB-22F74D0474F5}">
      <dgm:prSet/>
      <dgm:spPr/>
      <dgm:t>
        <a:bodyPr/>
        <a:lstStyle/>
        <a:p>
          <a:endParaRPr lang="en-US"/>
        </a:p>
      </dgm:t>
    </dgm:pt>
    <dgm:pt modelId="{E8F0796B-1223-4F2B-92D8-81A11F8E9E41}" type="sibTrans" cxnId="{7990B3E6-3CD6-44E0-96EB-22F74D0474F5}">
      <dgm:prSet/>
      <dgm:spPr/>
      <dgm:t>
        <a:bodyPr/>
        <a:lstStyle/>
        <a:p>
          <a:endParaRPr lang="en-US"/>
        </a:p>
      </dgm:t>
    </dgm:pt>
    <dgm:pt modelId="{6DEAF6E6-4F40-4A11-A543-11D3EA91BA10}">
      <dgm:prSet phldrT="[Text]"/>
      <dgm:spPr/>
      <dgm:t>
        <a:bodyPr/>
        <a:lstStyle/>
        <a:p>
          <a:r>
            <a:rPr lang="en-US" dirty="0"/>
            <a:t> </a:t>
          </a:r>
        </a:p>
      </dgm:t>
    </dgm:pt>
    <dgm:pt modelId="{DD749A11-9C7A-4316-B957-C5160FC6D2AE}" type="parTrans" cxnId="{4B794756-449D-4F09-9403-54FBC97E835E}">
      <dgm:prSet/>
      <dgm:spPr/>
      <dgm:t>
        <a:bodyPr/>
        <a:lstStyle/>
        <a:p>
          <a:endParaRPr lang="en-US"/>
        </a:p>
      </dgm:t>
    </dgm:pt>
    <dgm:pt modelId="{1D4AA38F-7B81-4FC1-A562-77328D5431EA}" type="sibTrans" cxnId="{4B794756-449D-4F09-9403-54FBC97E835E}">
      <dgm:prSet/>
      <dgm:spPr/>
      <dgm:t>
        <a:bodyPr/>
        <a:lstStyle/>
        <a:p>
          <a:endParaRPr lang="en-US"/>
        </a:p>
      </dgm:t>
    </dgm:pt>
    <dgm:pt modelId="{1E3D19CC-4738-4B29-94F9-4A47D254C89D}">
      <dgm:prSet phldrT="[Text]"/>
      <dgm:spPr/>
      <dgm:t>
        <a:bodyPr/>
        <a:lstStyle/>
        <a:p>
          <a:r>
            <a:rPr lang="en-US" dirty="0"/>
            <a:t> </a:t>
          </a:r>
        </a:p>
      </dgm:t>
    </dgm:pt>
    <dgm:pt modelId="{C7EFE94C-ECE7-4D15-9563-F258A68069CD}" type="parTrans" cxnId="{35BAC525-AC95-4BB9-BF69-6735A449AA3C}">
      <dgm:prSet/>
      <dgm:spPr/>
      <dgm:t>
        <a:bodyPr/>
        <a:lstStyle/>
        <a:p>
          <a:endParaRPr lang="en-US"/>
        </a:p>
      </dgm:t>
    </dgm:pt>
    <dgm:pt modelId="{8C89A892-F60D-4267-A275-F1B71EC9E1A2}" type="sibTrans" cxnId="{35BAC525-AC95-4BB9-BF69-6735A449AA3C}">
      <dgm:prSet/>
      <dgm:spPr/>
      <dgm:t>
        <a:bodyPr/>
        <a:lstStyle/>
        <a:p>
          <a:endParaRPr lang="en-US"/>
        </a:p>
      </dgm:t>
    </dgm:pt>
    <dgm:pt modelId="{4DFA5E09-F4E9-4A33-972B-E7EE4B7B25F8}" type="pres">
      <dgm:prSet presAssocID="{43591AD7-B7F8-4673-B6E1-23CBEB00561A}" presName="compositeShape" presStyleCnt="0">
        <dgm:presLayoutVars>
          <dgm:dir/>
          <dgm:resizeHandles/>
        </dgm:presLayoutVars>
      </dgm:prSet>
      <dgm:spPr/>
    </dgm:pt>
    <dgm:pt modelId="{88F82B2D-B788-4888-988A-D6C143D6ECD9}" type="pres">
      <dgm:prSet presAssocID="{43591AD7-B7F8-4673-B6E1-23CBEB00561A}" presName="pyramid" presStyleLbl="node1" presStyleIdx="0" presStyleCnt="1" custScaleX="132388" custLinFactNeighborX="6944"/>
      <dgm:spPr/>
    </dgm:pt>
    <dgm:pt modelId="{2134AAAD-850A-4D62-B440-4ECC971D365E}" type="pres">
      <dgm:prSet presAssocID="{43591AD7-B7F8-4673-B6E1-23CBEB00561A}" presName="theList" presStyleCnt="0"/>
      <dgm:spPr/>
    </dgm:pt>
    <dgm:pt modelId="{AB0AD59A-A258-4EE1-9A2A-6D1AE54E82F1}" type="pres">
      <dgm:prSet presAssocID="{AF9D8908-2D16-44D8-BF4A-993E0D400D02}" presName="aNode" presStyleLbl="fgAcc1" presStyleIdx="0" presStyleCnt="3" custScaleX="267207" custLinFactY="4953" custLinFactNeighborX="68485" custLinFactNeighborY="100000">
        <dgm:presLayoutVars>
          <dgm:bulletEnabled val="1"/>
        </dgm:presLayoutVars>
      </dgm:prSet>
      <dgm:spPr/>
    </dgm:pt>
    <dgm:pt modelId="{BCD1FA29-CC7B-4DF6-B538-052EA7F513E2}" type="pres">
      <dgm:prSet presAssocID="{AF9D8908-2D16-44D8-BF4A-993E0D400D02}" presName="aSpace" presStyleCnt="0"/>
      <dgm:spPr/>
    </dgm:pt>
    <dgm:pt modelId="{2822244F-2C65-4AA5-954B-8F99E3F68121}" type="pres">
      <dgm:prSet presAssocID="{6DEAF6E6-4F40-4A11-A543-11D3EA91BA10}" presName="aNode" presStyleLbl="fgAcc1" presStyleIdx="1" presStyleCnt="3" custScaleX="267207" custLinFactY="4953" custLinFactNeighborX="74287" custLinFactNeighborY="100000">
        <dgm:presLayoutVars>
          <dgm:bulletEnabled val="1"/>
        </dgm:presLayoutVars>
      </dgm:prSet>
      <dgm:spPr/>
    </dgm:pt>
    <dgm:pt modelId="{A0B0F03A-CF3C-4AFB-8B27-D791CB0C600E}" type="pres">
      <dgm:prSet presAssocID="{6DEAF6E6-4F40-4A11-A543-11D3EA91BA10}" presName="aSpace" presStyleCnt="0"/>
      <dgm:spPr/>
    </dgm:pt>
    <dgm:pt modelId="{DB2CC279-AF69-421B-BB4F-9749D1F8B3BF}" type="pres">
      <dgm:prSet presAssocID="{1E3D19CC-4738-4B29-94F9-4A47D254C89D}" presName="aNode" presStyleLbl="fgAcc1" presStyleIdx="2" presStyleCnt="3" custScaleX="267207" custLinFactY="4953" custLinFactNeighborX="74287" custLinFactNeighborY="100000">
        <dgm:presLayoutVars>
          <dgm:bulletEnabled val="1"/>
        </dgm:presLayoutVars>
      </dgm:prSet>
      <dgm:spPr/>
    </dgm:pt>
    <dgm:pt modelId="{322502C0-E7AF-4639-860E-A493D54C3DEC}" type="pres">
      <dgm:prSet presAssocID="{1E3D19CC-4738-4B29-94F9-4A47D254C89D}" presName="aSpace" presStyleCnt="0"/>
      <dgm:spPr/>
    </dgm:pt>
  </dgm:ptLst>
  <dgm:cxnLst>
    <dgm:cxn modelId="{C520A707-A56C-4BAA-8F9C-B53D62280990}" type="presOf" srcId="{43591AD7-B7F8-4673-B6E1-23CBEB00561A}" destId="{4DFA5E09-F4E9-4A33-972B-E7EE4B7B25F8}" srcOrd="0" destOrd="0" presId="urn:microsoft.com/office/officeart/2005/8/layout/pyramid2"/>
    <dgm:cxn modelId="{35BAC525-AC95-4BB9-BF69-6735A449AA3C}" srcId="{43591AD7-B7F8-4673-B6E1-23CBEB00561A}" destId="{1E3D19CC-4738-4B29-94F9-4A47D254C89D}" srcOrd="2" destOrd="0" parTransId="{C7EFE94C-ECE7-4D15-9563-F258A68069CD}" sibTransId="{8C89A892-F60D-4267-A275-F1B71EC9E1A2}"/>
    <dgm:cxn modelId="{5A899252-BBDA-4703-85CB-C71AE54D37EC}" type="presOf" srcId="{AF9D8908-2D16-44D8-BF4A-993E0D400D02}" destId="{AB0AD59A-A258-4EE1-9A2A-6D1AE54E82F1}" srcOrd="0" destOrd="0" presId="urn:microsoft.com/office/officeart/2005/8/layout/pyramid2"/>
    <dgm:cxn modelId="{4B794756-449D-4F09-9403-54FBC97E835E}" srcId="{43591AD7-B7F8-4673-B6E1-23CBEB00561A}" destId="{6DEAF6E6-4F40-4A11-A543-11D3EA91BA10}" srcOrd="1" destOrd="0" parTransId="{DD749A11-9C7A-4316-B957-C5160FC6D2AE}" sibTransId="{1D4AA38F-7B81-4FC1-A562-77328D5431EA}"/>
    <dgm:cxn modelId="{211B25A5-8F2C-4E7C-8BF3-2A9D5A188D5A}" type="presOf" srcId="{1E3D19CC-4738-4B29-94F9-4A47D254C89D}" destId="{DB2CC279-AF69-421B-BB4F-9749D1F8B3BF}" srcOrd="0" destOrd="0" presId="urn:microsoft.com/office/officeart/2005/8/layout/pyramid2"/>
    <dgm:cxn modelId="{D18604C4-1AFA-4889-8159-5C943558513A}" type="presOf" srcId="{6DEAF6E6-4F40-4A11-A543-11D3EA91BA10}" destId="{2822244F-2C65-4AA5-954B-8F99E3F68121}" srcOrd="0" destOrd="0" presId="urn:microsoft.com/office/officeart/2005/8/layout/pyramid2"/>
    <dgm:cxn modelId="{7990B3E6-3CD6-44E0-96EB-22F74D0474F5}" srcId="{43591AD7-B7F8-4673-B6E1-23CBEB00561A}" destId="{AF9D8908-2D16-44D8-BF4A-993E0D400D02}" srcOrd="0" destOrd="0" parTransId="{23F94BD1-D0D1-435C-AA2C-E6C462C2450E}" sibTransId="{E8F0796B-1223-4F2B-92D8-81A11F8E9E41}"/>
    <dgm:cxn modelId="{8DF6C25A-A736-400E-A2EF-37209C6B4F60}" type="presParOf" srcId="{4DFA5E09-F4E9-4A33-972B-E7EE4B7B25F8}" destId="{88F82B2D-B788-4888-988A-D6C143D6ECD9}" srcOrd="0" destOrd="0" presId="urn:microsoft.com/office/officeart/2005/8/layout/pyramid2"/>
    <dgm:cxn modelId="{C2174E24-B260-47B0-BCA3-19B2F521109C}" type="presParOf" srcId="{4DFA5E09-F4E9-4A33-972B-E7EE4B7B25F8}" destId="{2134AAAD-850A-4D62-B440-4ECC971D365E}" srcOrd="1" destOrd="0" presId="urn:microsoft.com/office/officeart/2005/8/layout/pyramid2"/>
    <dgm:cxn modelId="{EDBCBC8B-50D4-4270-828D-4CC10185E087}" type="presParOf" srcId="{2134AAAD-850A-4D62-B440-4ECC971D365E}" destId="{AB0AD59A-A258-4EE1-9A2A-6D1AE54E82F1}" srcOrd="0" destOrd="0" presId="urn:microsoft.com/office/officeart/2005/8/layout/pyramid2"/>
    <dgm:cxn modelId="{2F8E6028-6B08-44AC-9238-8260167B17BB}" type="presParOf" srcId="{2134AAAD-850A-4D62-B440-4ECC971D365E}" destId="{BCD1FA29-CC7B-4DF6-B538-052EA7F513E2}" srcOrd="1" destOrd="0" presId="urn:microsoft.com/office/officeart/2005/8/layout/pyramid2"/>
    <dgm:cxn modelId="{9C2F9FC4-9918-4FDB-9643-16C015B14210}" type="presParOf" srcId="{2134AAAD-850A-4D62-B440-4ECC971D365E}" destId="{2822244F-2C65-4AA5-954B-8F99E3F68121}" srcOrd="2" destOrd="0" presId="urn:microsoft.com/office/officeart/2005/8/layout/pyramid2"/>
    <dgm:cxn modelId="{0A782A86-29CC-4FBA-99E0-8A890217786D}" type="presParOf" srcId="{2134AAAD-850A-4D62-B440-4ECC971D365E}" destId="{A0B0F03A-CF3C-4AFB-8B27-D791CB0C600E}" srcOrd="3" destOrd="0" presId="urn:microsoft.com/office/officeart/2005/8/layout/pyramid2"/>
    <dgm:cxn modelId="{0D465ED7-AD14-41F5-A1A2-33E7CAE61050}" type="presParOf" srcId="{2134AAAD-850A-4D62-B440-4ECC971D365E}" destId="{DB2CC279-AF69-421B-BB4F-9749D1F8B3BF}" srcOrd="4" destOrd="0" presId="urn:microsoft.com/office/officeart/2005/8/layout/pyramid2"/>
    <dgm:cxn modelId="{27BDE818-A675-4C26-84FE-9E752B432BA8}" type="presParOf" srcId="{2134AAAD-850A-4D62-B440-4ECC971D365E}" destId="{322502C0-E7AF-4639-860E-A493D54C3DEC}"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374164-C838-4D2F-B71E-DD9AAE89AE54}" type="doc">
      <dgm:prSet loTypeId="urn:microsoft.com/office/officeart/2005/8/layout/hierarchy3" loCatId="list" qsTypeId="urn:microsoft.com/office/officeart/2005/8/quickstyle/simple1" qsCatId="simple" csTypeId="urn:microsoft.com/office/officeart/2005/8/colors/accent6_5" csCatId="accent6" phldr="1"/>
      <dgm:spPr/>
      <dgm:t>
        <a:bodyPr/>
        <a:lstStyle/>
        <a:p>
          <a:endParaRPr lang="en-US"/>
        </a:p>
      </dgm:t>
    </dgm:pt>
    <dgm:pt modelId="{8405B0BB-7EDA-49BC-AF29-408E6E1C60FE}">
      <dgm:prSet phldrT="[Text]"/>
      <dgm:spPr/>
      <dgm:t>
        <a:bodyPr/>
        <a:lstStyle/>
        <a:p>
          <a:r>
            <a:rPr lang="en-US" dirty="0"/>
            <a:t> </a:t>
          </a:r>
        </a:p>
      </dgm:t>
    </dgm:pt>
    <dgm:pt modelId="{F80724A4-9576-49D1-ADF8-64EFCD4C274D}" type="parTrans" cxnId="{9B8C9AD2-D8F1-4C3B-9413-C20DEE1B4A9B}">
      <dgm:prSet/>
      <dgm:spPr/>
      <dgm:t>
        <a:bodyPr/>
        <a:lstStyle/>
        <a:p>
          <a:endParaRPr lang="en-US"/>
        </a:p>
      </dgm:t>
    </dgm:pt>
    <dgm:pt modelId="{C4F0EFD9-DF94-43DD-8DAA-2C76B3254246}" type="sibTrans" cxnId="{9B8C9AD2-D8F1-4C3B-9413-C20DEE1B4A9B}">
      <dgm:prSet/>
      <dgm:spPr/>
      <dgm:t>
        <a:bodyPr/>
        <a:lstStyle/>
        <a:p>
          <a:endParaRPr lang="en-US"/>
        </a:p>
      </dgm:t>
    </dgm:pt>
    <dgm:pt modelId="{619FF61E-1D4B-4045-A224-88BA59FC22C0}">
      <dgm:prSet phldrT="[Text]"/>
      <dgm:spPr/>
      <dgm:t>
        <a:bodyPr/>
        <a:lstStyle/>
        <a:p>
          <a:r>
            <a:rPr lang="en-US" dirty="0"/>
            <a:t> </a:t>
          </a:r>
        </a:p>
      </dgm:t>
    </dgm:pt>
    <dgm:pt modelId="{2E890EA4-9BA6-4B2C-8806-74A46E11434B}" type="parTrans" cxnId="{544B922E-0656-476E-A9B9-CC0E9EEA2686}">
      <dgm:prSet/>
      <dgm:spPr/>
      <dgm:t>
        <a:bodyPr/>
        <a:lstStyle/>
        <a:p>
          <a:endParaRPr lang="en-US"/>
        </a:p>
      </dgm:t>
    </dgm:pt>
    <dgm:pt modelId="{1B1ED518-3FA0-4D32-9BA8-B66926EA86A5}" type="sibTrans" cxnId="{544B922E-0656-476E-A9B9-CC0E9EEA2686}">
      <dgm:prSet/>
      <dgm:spPr/>
      <dgm:t>
        <a:bodyPr/>
        <a:lstStyle/>
        <a:p>
          <a:endParaRPr lang="en-US"/>
        </a:p>
      </dgm:t>
    </dgm:pt>
    <dgm:pt modelId="{2E47655F-30C9-4796-94E9-B438169468F5}">
      <dgm:prSet phldrT="[Text]"/>
      <dgm:spPr/>
      <dgm:t>
        <a:bodyPr/>
        <a:lstStyle/>
        <a:p>
          <a:r>
            <a:rPr lang="en-US" dirty="0"/>
            <a:t> </a:t>
          </a:r>
        </a:p>
      </dgm:t>
    </dgm:pt>
    <dgm:pt modelId="{67D3BB19-694F-4A30-87F2-F6867A42C532}" type="parTrans" cxnId="{24986230-F399-4EB4-83EB-F02B722D4ABC}">
      <dgm:prSet/>
      <dgm:spPr/>
      <dgm:t>
        <a:bodyPr/>
        <a:lstStyle/>
        <a:p>
          <a:endParaRPr lang="en-US"/>
        </a:p>
      </dgm:t>
    </dgm:pt>
    <dgm:pt modelId="{F3AC64C2-FDFA-42A4-9664-11E834E644E9}" type="sibTrans" cxnId="{24986230-F399-4EB4-83EB-F02B722D4ABC}">
      <dgm:prSet/>
      <dgm:spPr/>
      <dgm:t>
        <a:bodyPr/>
        <a:lstStyle/>
        <a:p>
          <a:endParaRPr lang="en-US"/>
        </a:p>
      </dgm:t>
    </dgm:pt>
    <dgm:pt modelId="{A2B5F4C4-97F0-4397-9AEA-72B43280D2DB}">
      <dgm:prSet phldrT="[Text]"/>
      <dgm:spPr/>
      <dgm:t>
        <a:bodyPr/>
        <a:lstStyle/>
        <a:p>
          <a:r>
            <a:rPr lang="en-US" dirty="0"/>
            <a:t> </a:t>
          </a:r>
        </a:p>
      </dgm:t>
    </dgm:pt>
    <dgm:pt modelId="{66ABB7C2-64D8-4D79-AC3C-12ACADD3737B}" type="parTrans" cxnId="{F4047A22-046B-4CC1-889A-827CE65021D5}">
      <dgm:prSet/>
      <dgm:spPr/>
      <dgm:t>
        <a:bodyPr/>
        <a:lstStyle/>
        <a:p>
          <a:endParaRPr lang="en-US"/>
        </a:p>
      </dgm:t>
    </dgm:pt>
    <dgm:pt modelId="{AD7942CD-B60D-4978-8E8A-F14D12BCDD17}" type="sibTrans" cxnId="{F4047A22-046B-4CC1-889A-827CE65021D5}">
      <dgm:prSet/>
      <dgm:spPr/>
      <dgm:t>
        <a:bodyPr/>
        <a:lstStyle/>
        <a:p>
          <a:endParaRPr lang="en-US"/>
        </a:p>
      </dgm:t>
    </dgm:pt>
    <dgm:pt modelId="{5EF594B6-9D76-4F3F-A13E-1CBEAE906CAF}">
      <dgm:prSet phldrT="[Text]"/>
      <dgm:spPr/>
      <dgm:t>
        <a:bodyPr/>
        <a:lstStyle/>
        <a:p>
          <a:r>
            <a:rPr lang="en-US" dirty="0"/>
            <a:t> </a:t>
          </a:r>
        </a:p>
      </dgm:t>
    </dgm:pt>
    <dgm:pt modelId="{9A5FC19E-B3E9-4C41-B0D9-541B0AC1D834}" type="parTrans" cxnId="{D721ACC1-6D43-4996-85BE-C7317511A491}">
      <dgm:prSet/>
      <dgm:spPr/>
      <dgm:t>
        <a:bodyPr/>
        <a:lstStyle/>
        <a:p>
          <a:endParaRPr lang="en-US"/>
        </a:p>
      </dgm:t>
    </dgm:pt>
    <dgm:pt modelId="{41F30D30-D272-4DAF-BF0D-6B333932C2C7}" type="sibTrans" cxnId="{D721ACC1-6D43-4996-85BE-C7317511A491}">
      <dgm:prSet/>
      <dgm:spPr/>
      <dgm:t>
        <a:bodyPr/>
        <a:lstStyle/>
        <a:p>
          <a:endParaRPr lang="en-US"/>
        </a:p>
      </dgm:t>
    </dgm:pt>
    <dgm:pt modelId="{D117452C-3AC0-4A3C-8C3E-F13DD57E290F}">
      <dgm:prSet phldrT="[Text]"/>
      <dgm:spPr/>
      <dgm:t>
        <a:bodyPr/>
        <a:lstStyle/>
        <a:p>
          <a:r>
            <a:rPr lang="en-US" dirty="0"/>
            <a:t> </a:t>
          </a:r>
        </a:p>
      </dgm:t>
    </dgm:pt>
    <dgm:pt modelId="{AB533C3C-ADDE-4C48-9877-5EA9D6E0755B}" type="parTrans" cxnId="{A5A06AE6-F6C6-4746-8A7D-5BFECC088A2D}">
      <dgm:prSet/>
      <dgm:spPr/>
      <dgm:t>
        <a:bodyPr/>
        <a:lstStyle/>
        <a:p>
          <a:endParaRPr lang="en-US"/>
        </a:p>
      </dgm:t>
    </dgm:pt>
    <dgm:pt modelId="{3DC72023-A817-4ABA-AD9C-686186E7C97E}" type="sibTrans" cxnId="{A5A06AE6-F6C6-4746-8A7D-5BFECC088A2D}">
      <dgm:prSet/>
      <dgm:spPr/>
      <dgm:t>
        <a:bodyPr/>
        <a:lstStyle/>
        <a:p>
          <a:endParaRPr lang="en-US"/>
        </a:p>
      </dgm:t>
    </dgm:pt>
    <dgm:pt modelId="{136F6AFF-0184-455B-A190-3D73DD894D12}" type="pres">
      <dgm:prSet presAssocID="{E5374164-C838-4D2F-B71E-DD9AAE89AE54}" presName="diagram" presStyleCnt="0">
        <dgm:presLayoutVars>
          <dgm:chPref val="1"/>
          <dgm:dir/>
          <dgm:animOne val="branch"/>
          <dgm:animLvl val="lvl"/>
          <dgm:resizeHandles/>
        </dgm:presLayoutVars>
      </dgm:prSet>
      <dgm:spPr/>
    </dgm:pt>
    <dgm:pt modelId="{4A30ED0D-300C-43B7-9C22-87D9B8C24968}" type="pres">
      <dgm:prSet presAssocID="{8405B0BB-7EDA-49BC-AF29-408E6E1C60FE}" presName="root" presStyleCnt="0"/>
      <dgm:spPr/>
    </dgm:pt>
    <dgm:pt modelId="{3B240256-68EE-4E3D-B935-125B2EE93996}" type="pres">
      <dgm:prSet presAssocID="{8405B0BB-7EDA-49BC-AF29-408E6E1C60FE}" presName="rootComposite" presStyleCnt="0"/>
      <dgm:spPr/>
    </dgm:pt>
    <dgm:pt modelId="{2EABC0AB-F643-4BE2-B53E-2680BA8056C6}" type="pres">
      <dgm:prSet presAssocID="{8405B0BB-7EDA-49BC-AF29-408E6E1C60FE}" presName="rootText" presStyleLbl="node1" presStyleIdx="0" presStyleCnt="2" custScaleX="163492" custLinFactNeighborX="-13403"/>
      <dgm:spPr/>
    </dgm:pt>
    <dgm:pt modelId="{D3EBB430-ED1B-4575-AB71-EA1228C9BE93}" type="pres">
      <dgm:prSet presAssocID="{8405B0BB-7EDA-49BC-AF29-408E6E1C60FE}" presName="rootConnector" presStyleLbl="node1" presStyleIdx="0" presStyleCnt="2"/>
      <dgm:spPr/>
    </dgm:pt>
    <dgm:pt modelId="{CD334BFF-6611-4D5E-9665-99E43BD77EFD}" type="pres">
      <dgm:prSet presAssocID="{8405B0BB-7EDA-49BC-AF29-408E6E1C60FE}" presName="childShape" presStyleCnt="0"/>
      <dgm:spPr/>
    </dgm:pt>
    <dgm:pt modelId="{A82682C7-0B2C-4483-9729-5FD19D5D75B9}" type="pres">
      <dgm:prSet presAssocID="{2E890EA4-9BA6-4B2C-8806-74A46E11434B}" presName="Name13" presStyleLbl="parChTrans1D2" presStyleIdx="0" presStyleCnt="4"/>
      <dgm:spPr/>
    </dgm:pt>
    <dgm:pt modelId="{8D7403E3-91B9-48A8-87B5-9B3BDC83F038}" type="pres">
      <dgm:prSet presAssocID="{619FF61E-1D4B-4045-A224-88BA59FC22C0}" presName="childText" presStyleLbl="bgAcc1" presStyleIdx="0" presStyleCnt="4" custScaleX="205186" custLinFactNeighborX="-16753">
        <dgm:presLayoutVars>
          <dgm:bulletEnabled val="1"/>
        </dgm:presLayoutVars>
      </dgm:prSet>
      <dgm:spPr/>
    </dgm:pt>
    <dgm:pt modelId="{0E35C541-5FB1-4927-822D-00369737A66B}" type="pres">
      <dgm:prSet presAssocID="{67D3BB19-694F-4A30-87F2-F6867A42C532}" presName="Name13" presStyleLbl="parChTrans1D2" presStyleIdx="1" presStyleCnt="4"/>
      <dgm:spPr/>
    </dgm:pt>
    <dgm:pt modelId="{5D6C08D1-C6C4-4F9F-87EB-1643CDB5CD23}" type="pres">
      <dgm:prSet presAssocID="{2E47655F-30C9-4796-94E9-B438169468F5}" presName="childText" presStyleLbl="bgAcc1" presStyleIdx="1" presStyleCnt="4" custScaleX="205186" custLinFactNeighborX="-16431" custLinFactNeighborY="-2312">
        <dgm:presLayoutVars>
          <dgm:bulletEnabled val="1"/>
        </dgm:presLayoutVars>
      </dgm:prSet>
      <dgm:spPr/>
    </dgm:pt>
    <dgm:pt modelId="{043DC0EC-83D6-4B89-B94C-C7FF08257E43}" type="pres">
      <dgm:prSet presAssocID="{A2B5F4C4-97F0-4397-9AEA-72B43280D2DB}" presName="root" presStyleCnt="0"/>
      <dgm:spPr/>
    </dgm:pt>
    <dgm:pt modelId="{9F96DF20-6464-48E5-8133-10AAD94CC4FE}" type="pres">
      <dgm:prSet presAssocID="{A2B5F4C4-97F0-4397-9AEA-72B43280D2DB}" presName="rootComposite" presStyleCnt="0"/>
      <dgm:spPr/>
    </dgm:pt>
    <dgm:pt modelId="{9F91AB57-C3EE-4EB4-8564-CD040B3E5265}" type="pres">
      <dgm:prSet presAssocID="{A2B5F4C4-97F0-4397-9AEA-72B43280D2DB}" presName="rootText" presStyleLbl="node1" presStyleIdx="1" presStyleCnt="2" custScaleX="163492" custLinFactNeighborX="8469" custLinFactNeighborY="581"/>
      <dgm:spPr/>
    </dgm:pt>
    <dgm:pt modelId="{F0CEA0B3-56C5-48A8-B806-335A6FDC8A02}" type="pres">
      <dgm:prSet presAssocID="{A2B5F4C4-97F0-4397-9AEA-72B43280D2DB}" presName="rootConnector" presStyleLbl="node1" presStyleIdx="1" presStyleCnt="2"/>
      <dgm:spPr/>
    </dgm:pt>
    <dgm:pt modelId="{F5F4AF20-7237-4242-A580-37006A6B7604}" type="pres">
      <dgm:prSet presAssocID="{A2B5F4C4-97F0-4397-9AEA-72B43280D2DB}" presName="childShape" presStyleCnt="0"/>
      <dgm:spPr/>
    </dgm:pt>
    <dgm:pt modelId="{32AAFD21-0965-459C-95DB-DE8FBDB36820}" type="pres">
      <dgm:prSet presAssocID="{9A5FC19E-B3E9-4C41-B0D9-541B0AC1D834}" presName="Name13" presStyleLbl="parChTrans1D2" presStyleIdx="2" presStyleCnt="4"/>
      <dgm:spPr/>
    </dgm:pt>
    <dgm:pt modelId="{52AD8314-C5EB-4921-9E6F-AC31FF0D4790}" type="pres">
      <dgm:prSet presAssocID="{5EF594B6-9D76-4F3F-A13E-1CBEAE906CAF}" presName="childText" presStyleLbl="bgAcc1" presStyleIdx="2" presStyleCnt="4" custScaleX="205186" custLinFactNeighborX="10584" custLinFactNeighborY="-2115">
        <dgm:presLayoutVars>
          <dgm:bulletEnabled val="1"/>
        </dgm:presLayoutVars>
      </dgm:prSet>
      <dgm:spPr/>
    </dgm:pt>
    <dgm:pt modelId="{57FDD5F3-7A4C-4108-8E8C-F0691467D490}" type="pres">
      <dgm:prSet presAssocID="{AB533C3C-ADDE-4C48-9877-5EA9D6E0755B}" presName="Name13" presStyleLbl="parChTrans1D2" presStyleIdx="3" presStyleCnt="4"/>
      <dgm:spPr/>
    </dgm:pt>
    <dgm:pt modelId="{42B2EF47-27B6-4B95-AF5D-EB882F3AAEFF}" type="pres">
      <dgm:prSet presAssocID="{D117452C-3AC0-4A3C-8C3E-F13DD57E290F}" presName="childText" presStyleLbl="bgAcc1" presStyleIdx="3" presStyleCnt="4" custScaleX="205186" custLinFactNeighborX="10584" custLinFactNeighborY="-2115">
        <dgm:presLayoutVars>
          <dgm:bulletEnabled val="1"/>
        </dgm:presLayoutVars>
      </dgm:prSet>
      <dgm:spPr/>
    </dgm:pt>
  </dgm:ptLst>
  <dgm:cxnLst>
    <dgm:cxn modelId="{0C738E0A-318E-44BA-A983-EFA27E5A5218}" type="presOf" srcId="{8405B0BB-7EDA-49BC-AF29-408E6E1C60FE}" destId="{2EABC0AB-F643-4BE2-B53E-2680BA8056C6}" srcOrd="0" destOrd="0" presId="urn:microsoft.com/office/officeart/2005/8/layout/hierarchy3"/>
    <dgm:cxn modelId="{1644BA1B-C4E7-4A18-88DE-13F7693E0626}" type="presOf" srcId="{8405B0BB-7EDA-49BC-AF29-408E6E1C60FE}" destId="{D3EBB430-ED1B-4575-AB71-EA1228C9BE93}" srcOrd="1" destOrd="0" presId="urn:microsoft.com/office/officeart/2005/8/layout/hierarchy3"/>
    <dgm:cxn modelId="{F4047A22-046B-4CC1-889A-827CE65021D5}" srcId="{E5374164-C838-4D2F-B71E-DD9AAE89AE54}" destId="{A2B5F4C4-97F0-4397-9AEA-72B43280D2DB}" srcOrd="1" destOrd="0" parTransId="{66ABB7C2-64D8-4D79-AC3C-12ACADD3737B}" sibTransId="{AD7942CD-B60D-4978-8E8A-F14D12BCDD17}"/>
    <dgm:cxn modelId="{544B922E-0656-476E-A9B9-CC0E9EEA2686}" srcId="{8405B0BB-7EDA-49BC-AF29-408E6E1C60FE}" destId="{619FF61E-1D4B-4045-A224-88BA59FC22C0}" srcOrd="0" destOrd="0" parTransId="{2E890EA4-9BA6-4B2C-8806-74A46E11434B}" sibTransId="{1B1ED518-3FA0-4D32-9BA8-B66926EA86A5}"/>
    <dgm:cxn modelId="{24986230-F399-4EB4-83EB-F02B722D4ABC}" srcId="{8405B0BB-7EDA-49BC-AF29-408E6E1C60FE}" destId="{2E47655F-30C9-4796-94E9-B438169468F5}" srcOrd="1" destOrd="0" parTransId="{67D3BB19-694F-4A30-87F2-F6867A42C532}" sibTransId="{F3AC64C2-FDFA-42A4-9664-11E834E644E9}"/>
    <dgm:cxn modelId="{2C2F333D-68B3-4636-B13E-5DE5A6E8D0FF}" type="presOf" srcId="{67D3BB19-694F-4A30-87F2-F6867A42C532}" destId="{0E35C541-5FB1-4927-822D-00369737A66B}" srcOrd="0" destOrd="0" presId="urn:microsoft.com/office/officeart/2005/8/layout/hierarchy3"/>
    <dgm:cxn modelId="{38FF6D63-A170-49D6-A6F8-85FD81EE8596}" type="presOf" srcId="{5EF594B6-9D76-4F3F-A13E-1CBEAE906CAF}" destId="{52AD8314-C5EB-4921-9E6F-AC31FF0D4790}" srcOrd="0" destOrd="0" presId="urn:microsoft.com/office/officeart/2005/8/layout/hierarchy3"/>
    <dgm:cxn modelId="{AEFD4773-35BE-42B5-ACA4-54966C9A7A93}" type="presOf" srcId="{D117452C-3AC0-4A3C-8C3E-F13DD57E290F}" destId="{42B2EF47-27B6-4B95-AF5D-EB882F3AAEFF}" srcOrd="0" destOrd="0" presId="urn:microsoft.com/office/officeart/2005/8/layout/hierarchy3"/>
    <dgm:cxn modelId="{914BA154-A03C-417B-8B1B-D8B55E48CC63}" type="presOf" srcId="{2E47655F-30C9-4796-94E9-B438169468F5}" destId="{5D6C08D1-C6C4-4F9F-87EB-1643CDB5CD23}" srcOrd="0" destOrd="0" presId="urn:microsoft.com/office/officeart/2005/8/layout/hierarchy3"/>
    <dgm:cxn modelId="{7BA8247D-6E1F-4811-BCA1-2B5C0E56C429}" type="presOf" srcId="{A2B5F4C4-97F0-4397-9AEA-72B43280D2DB}" destId="{9F91AB57-C3EE-4EB4-8564-CD040B3E5265}" srcOrd="0" destOrd="0" presId="urn:microsoft.com/office/officeart/2005/8/layout/hierarchy3"/>
    <dgm:cxn modelId="{B4255783-6117-442F-A86D-7134656877E4}" type="presOf" srcId="{2E890EA4-9BA6-4B2C-8806-74A46E11434B}" destId="{A82682C7-0B2C-4483-9729-5FD19D5D75B9}" srcOrd="0" destOrd="0" presId="urn:microsoft.com/office/officeart/2005/8/layout/hierarchy3"/>
    <dgm:cxn modelId="{FAF38692-E18A-49BC-A873-B67A4C5FE382}" type="presOf" srcId="{619FF61E-1D4B-4045-A224-88BA59FC22C0}" destId="{8D7403E3-91B9-48A8-87B5-9B3BDC83F038}" srcOrd="0" destOrd="0" presId="urn:microsoft.com/office/officeart/2005/8/layout/hierarchy3"/>
    <dgm:cxn modelId="{414E42BF-67E7-4E19-B761-618CF9974605}" type="presOf" srcId="{A2B5F4C4-97F0-4397-9AEA-72B43280D2DB}" destId="{F0CEA0B3-56C5-48A8-B806-335A6FDC8A02}" srcOrd="1" destOrd="0" presId="urn:microsoft.com/office/officeart/2005/8/layout/hierarchy3"/>
    <dgm:cxn modelId="{D721ACC1-6D43-4996-85BE-C7317511A491}" srcId="{A2B5F4C4-97F0-4397-9AEA-72B43280D2DB}" destId="{5EF594B6-9D76-4F3F-A13E-1CBEAE906CAF}" srcOrd="0" destOrd="0" parTransId="{9A5FC19E-B3E9-4C41-B0D9-541B0AC1D834}" sibTransId="{41F30D30-D272-4DAF-BF0D-6B333932C2C7}"/>
    <dgm:cxn modelId="{9B8C9AD2-D8F1-4C3B-9413-C20DEE1B4A9B}" srcId="{E5374164-C838-4D2F-B71E-DD9AAE89AE54}" destId="{8405B0BB-7EDA-49BC-AF29-408E6E1C60FE}" srcOrd="0" destOrd="0" parTransId="{F80724A4-9576-49D1-ADF8-64EFCD4C274D}" sibTransId="{C4F0EFD9-DF94-43DD-8DAA-2C76B3254246}"/>
    <dgm:cxn modelId="{A5A06AE6-F6C6-4746-8A7D-5BFECC088A2D}" srcId="{A2B5F4C4-97F0-4397-9AEA-72B43280D2DB}" destId="{D117452C-3AC0-4A3C-8C3E-F13DD57E290F}" srcOrd="1" destOrd="0" parTransId="{AB533C3C-ADDE-4C48-9877-5EA9D6E0755B}" sibTransId="{3DC72023-A817-4ABA-AD9C-686186E7C97E}"/>
    <dgm:cxn modelId="{D9E9CEEB-70BA-464E-826A-FEB954F537D1}" type="presOf" srcId="{9A5FC19E-B3E9-4C41-B0D9-541B0AC1D834}" destId="{32AAFD21-0965-459C-95DB-DE8FBDB36820}" srcOrd="0" destOrd="0" presId="urn:microsoft.com/office/officeart/2005/8/layout/hierarchy3"/>
    <dgm:cxn modelId="{485071EC-D890-4F2E-B288-11E5894BD82F}" type="presOf" srcId="{AB533C3C-ADDE-4C48-9877-5EA9D6E0755B}" destId="{57FDD5F3-7A4C-4108-8E8C-F0691467D490}" srcOrd="0" destOrd="0" presId="urn:microsoft.com/office/officeart/2005/8/layout/hierarchy3"/>
    <dgm:cxn modelId="{2B3306F8-D057-4740-A0B5-31A2623FB623}" type="presOf" srcId="{E5374164-C838-4D2F-B71E-DD9AAE89AE54}" destId="{136F6AFF-0184-455B-A190-3D73DD894D12}" srcOrd="0" destOrd="0" presId="urn:microsoft.com/office/officeart/2005/8/layout/hierarchy3"/>
    <dgm:cxn modelId="{F0BCA1BF-7DFD-4502-AB32-0F077E71917D}" type="presParOf" srcId="{136F6AFF-0184-455B-A190-3D73DD894D12}" destId="{4A30ED0D-300C-43B7-9C22-87D9B8C24968}" srcOrd="0" destOrd="0" presId="urn:microsoft.com/office/officeart/2005/8/layout/hierarchy3"/>
    <dgm:cxn modelId="{8998B59E-9F5A-4CA2-AC36-BAFBAE2D85EA}" type="presParOf" srcId="{4A30ED0D-300C-43B7-9C22-87D9B8C24968}" destId="{3B240256-68EE-4E3D-B935-125B2EE93996}" srcOrd="0" destOrd="0" presId="urn:microsoft.com/office/officeart/2005/8/layout/hierarchy3"/>
    <dgm:cxn modelId="{DCC55C89-1FCA-45F8-AAB6-CEF071404B21}" type="presParOf" srcId="{3B240256-68EE-4E3D-B935-125B2EE93996}" destId="{2EABC0AB-F643-4BE2-B53E-2680BA8056C6}" srcOrd="0" destOrd="0" presId="urn:microsoft.com/office/officeart/2005/8/layout/hierarchy3"/>
    <dgm:cxn modelId="{31AD7EE9-4FD0-48C2-AE8B-D3487F30BEBE}" type="presParOf" srcId="{3B240256-68EE-4E3D-B935-125B2EE93996}" destId="{D3EBB430-ED1B-4575-AB71-EA1228C9BE93}" srcOrd="1" destOrd="0" presId="urn:microsoft.com/office/officeart/2005/8/layout/hierarchy3"/>
    <dgm:cxn modelId="{B55D99F2-CB41-44DF-94DE-0E70A991948F}" type="presParOf" srcId="{4A30ED0D-300C-43B7-9C22-87D9B8C24968}" destId="{CD334BFF-6611-4D5E-9665-99E43BD77EFD}" srcOrd="1" destOrd="0" presId="urn:microsoft.com/office/officeart/2005/8/layout/hierarchy3"/>
    <dgm:cxn modelId="{933DF5E8-C343-4E3E-855C-BAF2F63677E4}" type="presParOf" srcId="{CD334BFF-6611-4D5E-9665-99E43BD77EFD}" destId="{A82682C7-0B2C-4483-9729-5FD19D5D75B9}" srcOrd="0" destOrd="0" presId="urn:microsoft.com/office/officeart/2005/8/layout/hierarchy3"/>
    <dgm:cxn modelId="{1750F678-8AAB-4FA8-8E16-3DD39C42B360}" type="presParOf" srcId="{CD334BFF-6611-4D5E-9665-99E43BD77EFD}" destId="{8D7403E3-91B9-48A8-87B5-9B3BDC83F038}" srcOrd="1" destOrd="0" presId="urn:microsoft.com/office/officeart/2005/8/layout/hierarchy3"/>
    <dgm:cxn modelId="{7CCCA5DA-0496-4FD5-8526-EEC1FBE27B5C}" type="presParOf" srcId="{CD334BFF-6611-4D5E-9665-99E43BD77EFD}" destId="{0E35C541-5FB1-4927-822D-00369737A66B}" srcOrd="2" destOrd="0" presId="urn:microsoft.com/office/officeart/2005/8/layout/hierarchy3"/>
    <dgm:cxn modelId="{816CADCB-034D-44B2-95A8-881383090A1B}" type="presParOf" srcId="{CD334BFF-6611-4D5E-9665-99E43BD77EFD}" destId="{5D6C08D1-C6C4-4F9F-87EB-1643CDB5CD23}" srcOrd="3" destOrd="0" presId="urn:microsoft.com/office/officeart/2005/8/layout/hierarchy3"/>
    <dgm:cxn modelId="{C431457A-5D26-403D-ABC0-D87984318D48}" type="presParOf" srcId="{136F6AFF-0184-455B-A190-3D73DD894D12}" destId="{043DC0EC-83D6-4B89-B94C-C7FF08257E43}" srcOrd="1" destOrd="0" presId="urn:microsoft.com/office/officeart/2005/8/layout/hierarchy3"/>
    <dgm:cxn modelId="{C63FB813-0443-4A43-9736-459E16B53843}" type="presParOf" srcId="{043DC0EC-83D6-4B89-B94C-C7FF08257E43}" destId="{9F96DF20-6464-48E5-8133-10AAD94CC4FE}" srcOrd="0" destOrd="0" presId="urn:microsoft.com/office/officeart/2005/8/layout/hierarchy3"/>
    <dgm:cxn modelId="{DEA5591E-1C7E-48CB-95EA-22B0B84D58F0}" type="presParOf" srcId="{9F96DF20-6464-48E5-8133-10AAD94CC4FE}" destId="{9F91AB57-C3EE-4EB4-8564-CD040B3E5265}" srcOrd="0" destOrd="0" presId="urn:microsoft.com/office/officeart/2005/8/layout/hierarchy3"/>
    <dgm:cxn modelId="{3C26BB1D-C062-4A0D-AE2C-B98E981B34CE}" type="presParOf" srcId="{9F96DF20-6464-48E5-8133-10AAD94CC4FE}" destId="{F0CEA0B3-56C5-48A8-B806-335A6FDC8A02}" srcOrd="1" destOrd="0" presId="urn:microsoft.com/office/officeart/2005/8/layout/hierarchy3"/>
    <dgm:cxn modelId="{22D07D0F-579B-49D2-B99C-4476567FBCBC}" type="presParOf" srcId="{043DC0EC-83D6-4B89-B94C-C7FF08257E43}" destId="{F5F4AF20-7237-4242-A580-37006A6B7604}" srcOrd="1" destOrd="0" presId="urn:microsoft.com/office/officeart/2005/8/layout/hierarchy3"/>
    <dgm:cxn modelId="{35EE0FD0-C0C2-4076-871D-7C415680A77E}" type="presParOf" srcId="{F5F4AF20-7237-4242-A580-37006A6B7604}" destId="{32AAFD21-0965-459C-95DB-DE8FBDB36820}" srcOrd="0" destOrd="0" presId="urn:microsoft.com/office/officeart/2005/8/layout/hierarchy3"/>
    <dgm:cxn modelId="{3A2BF87B-F7EA-4BCC-9840-1CB7F4EC2DAA}" type="presParOf" srcId="{F5F4AF20-7237-4242-A580-37006A6B7604}" destId="{52AD8314-C5EB-4921-9E6F-AC31FF0D4790}" srcOrd="1" destOrd="0" presId="urn:microsoft.com/office/officeart/2005/8/layout/hierarchy3"/>
    <dgm:cxn modelId="{3E3F5BEF-75D5-44DC-BEA9-3D3AB50FCD4E}" type="presParOf" srcId="{F5F4AF20-7237-4242-A580-37006A6B7604}" destId="{57FDD5F3-7A4C-4108-8E8C-F0691467D490}" srcOrd="2" destOrd="0" presId="urn:microsoft.com/office/officeart/2005/8/layout/hierarchy3"/>
    <dgm:cxn modelId="{94200253-A346-4A99-8F2A-8294A2D78568}" type="presParOf" srcId="{F5F4AF20-7237-4242-A580-37006A6B7604}" destId="{42B2EF47-27B6-4B95-AF5D-EB882F3AAEFF}"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1D4165-3058-4A07-A03C-CAABF5ABDEBD}" type="doc">
      <dgm:prSet loTypeId="urn:microsoft.com/office/officeart/2005/8/layout/target3" loCatId="relationship" qsTypeId="urn:microsoft.com/office/officeart/2005/8/quickstyle/simple1" qsCatId="simple" csTypeId="urn:microsoft.com/office/officeart/2005/8/colors/accent3_3" csCatId="accent3" phldr="1"/>
      <dgm:spPr/>
      <dgm:t>
        <a:bodyPr/>
        <a:lstStyle/>
        <a:p>
          <a:endParaRPr lang="en-US"/>
        </a:p>
      </dgm:t>
    </dgm:pt>
    <dgm:pt modelId="{791F8789-CCF6-48A7-A19B-3F70EC9304AD}">
      <dgm:prSet phldrT="[Text]"/>
      <dgm:spPr/>
      <dgm:t>
        <a:bodyPr/>
        <a:lstStyle/>
        <a:p>
          <a:r>
            <a:rPr lang="en-US" dirty="0"/>
            <a:t> </a:t>
          </a:r>
        </a:p>
      </dgm:t>
    </dgm:pt>
    <dgm:pt modelId="{1CCDB579-8E4C-4F02-9655-A685D00EA475}" type="parTrans" cxnId="{F2CC2901-4601-4672-9C15-A85F5C3D8133}">
      <dgm:prSet/>
      <dgm:spPr/>
      <dgm:t>
        <a:bodyPr/>
        <a:lstStyle/>
        <a:p>
          <a:endParaRPr lang="en-US"/>
        </a:p>
      </dgm:t>
    </dgm:pt>
    <dgm:pt modelId="{98AC1FC5-368B-4110-9BF2-AA0A7DFD09A8}" type="sibTrans" cxnId="{F2CC2901-4601-4672-9C15-A85F5C3D8133}">
      <dgm:prSet/>
      <dgm:spPr/>
      <dgm:t>
        <a:bodyPr/>
        <a:lstStyle/>
        <a:p>
          <a:endParaRPr lang="en-US"/>
        </a:p>
      </dgm:t>
    </dgm:pt>
    <dgm:pt modelId="{A7D57E76-B719-44A2-8070-86691D6A9A4F}">
      <dgm:prSet phldrT="[Text]"/>
      <dgm:spPr/>
      <dgm:t>
        <a:bodyPr/>
        <a:lstStyle/>
        <a:p>
          <a:endParaRPr lang="en-US" dirty="0"/>
        </a:p>
      </dgm:t>
    </dgm:pt>
    <dgm:pt modelId="{804F9C8C-B89A-4791-B1EC-3A9FECADCCC0}" type="parTrans" cxnId="{37EA5CC7-ED1D-429D-B41F-68AE463FBF2C}">
      <dgm:prSet/>
      <dgm:spPr/>
      <dgm:t>
        <a:bodyPr/>
        <a:lstStyle/>
        <a:p>
          <a:endParaRPr lang="en-US"/>
        </a:p>
      </dgm:t>
    </dgm:pt>
    <dgm:pt modelId="{0720E786-FEED-44C5-A209-9D4ECCA6D62F}" type="sibTrans" cxnId="{37EA5CC7-ED1D-429D-B41F-68AE463FBF2C}">
      <dgm:prSet/>
      <dgm:spPr/>
      <dgm:t>
        <a:bodyPr/>
        <a:lstStyle/>
        <a:p>
          <a:endParaRPr lang="en-US"/>
        </a:p>
      </dgm:t>
    </dgm:pt>
    <dgm:pt modelId="{C6E3E2FD-3F7A-48B5-BD9A-AC4ABDF38ADE}">
      <dgm:prSet phldrT="[Text]"/>
      <dgm:spPr/>
      <dgm:t>
        <a:bodyPr/>
        <a:lstStyle/>
        <a:p>
          <a:r>
            <a:rPr lang="en-US" dirty="0"/>
            <a:t> </a:t>
          </a:r>
        </a:p>
      </dgm:t>
    </dgm:pt>
    <dgm:pt modelId="{EDE35E68-4443-466E-BE88-1EC80A0872E4}" type="parTrans" cxnId="{3E627554-68D4-459F-95E9-221F5C6910AD}">
      <dgm:prSet/>
      <dgm:spPr/>
      <dgm:t>
        <a:bodyPr/>
        <a:lstStyle/>
        <a:p>
          <a:endParaRPr lang="en-US"/>
        </a:p>
      </dgm:t>
    </dgm:pt>
    <dgm:pt modelId="{1BE0FBBE-A135-414C-9FB4-ED77CB178533}" type="sibTrans" cxnId="{3E627554-68D4-459F-95E9-221F5C6910AD}">
      <dgm:prSet/>
      <dgm:spPr/>
      <dgm:t>
        <a:bodyPr/>
        <a:lstStyle/>
        <a:p>
          <a:endParaRPr lang="en-US"/>
        </a:p>
      </dgm:t>
    </dgm:pt>
    <dgm:pt modelId="{955D87F3-16C8-4835-A3D7-1E6EABA792EE}">
      <dgm:prSet phldrT="[Text]"/>
      <dgm:spPr/>
      <dgm:t>
        <a:bodyPr/>
        <a:lstStyle/>
        <a:p>
          <a:endParaRPr lang="en-US" dirty="0"/>
        </a:p>
      </dgm:t>
    </dgm:pt>
    <dgm:pt modelId="{8C050907-6EBA-4D53-A178-7FE6835911E5}" type="parTrans" cxnId="{41ADF4BA-E987-4793-9F05-DDCFEB603C42}">
      <dgm:prSet/>
      <dgm:spPr/>
      <dgm:t>
        <a:bodyPr/>
        <a:lstStyle/>
        <a:p>
          <a:endParaRPr lang="en-US"/>
        </a:p>
      </dgm:t>
    </dgm:pt>
    <dgm:pt modelId="{48982799-B229-49CA-A357-4BB548552FCE}" type="sibTrans" cxnId="{41ADF4BA-E987-4793-9F05-DDCFEB603C42}">
      <dgm:prSet/>
      <dgm:spPr/>
      <dgm:t>
        <a:bodyPr/>
        <a:lstStyle/>
        <a:p>
          <a:endParaRPr lang="en-US"/>
        </a:p>
      </dgm:t>
    </dgm:pt>
    <dgm:pt modelId="{D59A27D3-2DF4-47D9-8A3B-9484C1AE4FE1}">
      <dgm:prSet phldrT="[Text]"/>
      <dgm:spPr/>
      <dgm:t>
        <a:bodyPr/>
        <a:lstStyle/>
        <a:p>
          <a:r>
            <a:rPr lang="en-US" dirty="0"/>
            <a:t> </a:t>
          </a:r>
        </a:p>
      </dgm:t>
    </dgm:pt>
    <dgm:pt modelId="{594B8E3B-6A9B-4928-A7E9-094DBD4DEE04}" type="parTrans" cxnId="{7FEAC997-9744-4F61-9B8D-4690BD97256B}">
      <dgm:prSet/>
      <dgm:spPr/>
      <dgm:t>
        <a:bodyPr/>
        <a:lstStyle/>
        <a:p>
          <a:endParaRPr lang="en-US"/>
        </a:p>
      </dgm:t>
    </dgm:pt>
    <dgm:pt modelId="{83C1E4AA-D453-48ED-A966-20ED5014B763}" type="sibTrans" cxnId="{7FEAC997-9744-4F61-9B8D-4690BD97256B}">
      <dgm:prSet/>
      <dgm:spPr/>
      <dgm:t>
        <a:bodyPr/>
        <a:lstStyle/>
        <a:p>
          <a:endParaRPr lang="en-US"/>
        </a:p>
      </dgm:t>
    </dgm:pt>
    <dgm:pt modelId="{40625479-49DC-4522-9C53-2EDC80ADCF7D}">
      <dgm:prSet phldrT="[Text]"/>
      <dgm:spPr/>
      <dgm:t>
        <a:bodyPr/>
        <a:lstStyle/>
        <a:p>
          <a:endParaRPr lang="en-US" dirty="0"/>
        </a:p>
      </dgm:t>
    </dgm:pt>
    <dgm:pt modelId="{8949BC39-635D-46E1-933F-98169FBCBD1C}" type="parTrans" cxnId="{427850FF-3C01-45A7-9001-80369236FA84}">
      <dgm:prSet/>
      <dgm:spPr/>
      <dgm:t>
        <a:bodyPr/>
        <a:lstStyle/>
        <a:p>
          <a:endParaRPr lang="en-US"/>
        </a:p>
      </dgm:t>
    </dgm:pt>
    <dgm:pt modelId="{C311D0BC-09B6-4FFB-8356-35D8FB693083}" type="sibTrans" cxnId="{427850FF-3C01-45A7-9001-80369236FA84}">
      <dgm:prSet/>
      <dgm:spPr/>
      <dgm:t>
        <a:bodyPr/>
        <a:lstStyle/>
        <a:p>
          <a:endParaRPr lang="en-US"/>
        </a:p>
      </dgm:t>
    </dgm:pt>
    <dgm:pt modelId="{23760962-F1D1-48F5-9177-22EE48206388}" type="pres">
      <dgm:prSet presAssocID="{0D1D4165-3058-4A07-A03C-CAABF5ABDEBD}" presName="Name0" presStyleCnt="0">
        <dgm:presLayoutVars>
          <dgm:chMax val="7"/>
          <dgm:dir/>
          <dgm:animLvl val="lvl"/>
          <dgm:resizeHandles val="exact"/>
        </dgm:presLayoutVars>
      </dgm:prSet>
      <dgm:spPr/>
    </dgm:pt>
    <dgm:pt modelId="{6FA4B46E-D235-48C4-8291-7FE8F936FEE5}" type="pres">
      <dgm:prSet presAssocID="{791F8789-CCF6-48A7-A19B-3F70EC9304AD}" presName="circle1" presStyleLbl="node1" presStyleIdx="0" presStyleCnt="3" custLinFactNeighborX="1073"/>
      <dgm:spPr/>
    </dgm:pt>
    <dgm:pt modelId="{7E58EB41-BE24-4207-B17E-80D54D1DFA71}" type="pres">
      <dgm:prSet presAssocID="{791F8789-CCF6-48A7-A19B-3F70EC9304AD}" presName="space" presStyleCnt="0"/>
      <dgm:spPr/>
    </dgm:pt>
    <dgm:pt modelId="{E52E45B4-4EC8-4599-B032-3489FD64DC3C}" type="pres">
      <dgm:prSet presAssocID="{791F8789-CCF6-48A7-A19B-3F70EC9304AD}" presName="rect1" presStyleLbl="alignAcc1" presStyleIdx="0" presStyleCnt="3"/>
      <dgm:spPr/>
    </dgm:pt>
    <dgm:pt modelId="{877F209C-CCF6-4630-9E01-E28575176AFB}" type="pres">
      <dgm:prSet presAssocID="{C6E3E2FD-3F7A-48B5-BD9A-AC4ABDF38ADE}" presName="vertSpace2" presStyleLbl="node1" presStyleIdx="0" presStyleCnt="3"/>
      <dgm:spPr/>
    </dgm:pt>
    <dgm:pt modelId="{B5965699-B328-4C7E-ADEC-55D24FA47AE0}" type="pres">
      <dgm:prSet presAssocID="{C6E3E2FD-3F7A-48B5-BD9A-AC4ABDF38ADE}" presName="circle2" presStyleLbl="node1" presStyleIdx="1" presStyleCnt="3"/>
      <dgm:spPr/>
    </dgm:pt>
    <dgm:pt modelId="{A2AE98B6-4FCD-48D2-B391-387B5CE61857}" type="pres">
      <dgm:prSet presAssocID="{C6E3E2FD-3F7A-48B5-BD9A-AC4ABDF38ADE}" presName="rect2" presStyleLbl="alignAcc1" presStyleIdx="1" presStyleCnt="3"/>
      <dgm:spPr/>
    </dgm:pt>
    <dgm:pt modelId="{5EF575E7-A138-46F3-872D-9FE1CEF79216}" type="pres">
      <dgm:prSet presAssocID="{D59A27D3-2DF4-47D9-8A3B-9484C1AE4FE1}" presName="vertSpace3" presStyleLbl="node1" presStyleIdx="1" presStyleCnt="3"/>
      <dgm:spPr/>
    </dgm:pt>
    <dgm:pt modelId="{12527CFF-8775-4E9C-B43B-D02A995592EB}" type="pres">
      <dgm:prSet presAssocID="{D59A27D3-2DF4-47D9-8A3B-9484C1AE4FE1}" presName="circle3" presStyleLbl="node1" presStyleIdx="2" presStyleCnt="3"/>
      <dgm:spPr/>
    </dgm:pt>
    <dgm:pt modelId="{55640A6D-A721-4B58-B9DA-0CD49F92BCA2}" type="pres">
      <dgm:prSet presAssocID="{D59A27D3-2DF4-47D9-8A3B-9484C1AE4FE1}" presName="rect3" presStyleLbl="alignAcc1" presStyleIdx="2" presStyleCnt="3"/>
      <dgm:spPr/>
    </dgm:pt>
    <dgm:pt modelId="{DE04F586-5BB8-45C7-B533-5E961E5F9726}" type="pres">
      <dgm:prSet presAssocID="{791F8789-CCF6-48A7-A19B-3F70EC9304AD}" presName="rect1ParTx" presStyleLbl="alignAcc1" presStyleIdx="2" presStyleCnt="3">
        <dgm:presLayoutVars>
          <dgm:chMax val="1"/>
          <dgm:bulletEnabled val="1"/>
        </dgm:presLayoutVars>
      </dgm:prSet>
      <dgm:spPr/>
    </dgm:pt>
    <dgm:pt modelId="{54E9DDBE-1D29-447A-A52B-53DDB17A2C27}" type="pres">
      <dgm:prSet presAssocID="{791F8789-CCF6-48A7-A19B-3F70EC9304AD}" presName="rect1ChTx" presStyleLbl="alignAcc1" presStyleIdx="2" presStyleCnt="3">
        <dgm:presLayoutVars>
          <dgm:bulletEnabled val="1"/>
        </dgm:presLayoutVars>
      </dgm:prSet>
      <dgm:spPr/>
    </dgm:pt>
    <dgm:pt modelId="{8201583F-54C4-41F6-AC07-6D7AD19EEE88}" type="pres">
      <dgm:prSet presAssocID="{C6E3E2FD-3F7A-48B5-BD9A-AC4ABDF38ADE}" presName="rect2ParTx" presStyleLbl="alignAcc1" presStyleIdx="2" presStyleCnt="3">
        <dgm:presLayoutVars>
          <dgm:chMax val="1"/>
          <dgm:bulletEnabled val="1"/>
        </dgm:presLayoutVars>
      </dgm:prSet>
      <dgm:spPr/>
    </dgm:pt>
    <dgm:pt modelId="{0E06884F-2703-4A61-9304-83B0ED4EA4F6}" type="pres">
      <dgm:prSet presAssocID="{C6E3E2FD-3F7A-48B5-BD9A-AC4ABDF38ADE}" presName="rect2ChTx" presStyleLbl="alignAcc1" presStyleIdx="2" presStyleCnt="3">
        <dgm:presLayoutVars>
          <dgm:bulletEnabled val="1"/>
        </dgm:presLayoutVars>
      </dgm:prSet>
      <dgm:spPr/>
    </dgm:pt>
    <dgm:pt modelId="{D20202C0-58A8-4526-AC79-559CF8AA55D4}" type="pres">
      <dgm:prSet presAssocID="{D59A27D3-2DF4-47D9-8A3B-9484C1AE4FE1}" presName="rect3ParTx" presStyleLbl="alignAcc1" presStyleIdx="2" presStyleCnt="3">
        <dgm:presLayoutVars>
          <dgm:chMax val="1"/>
          <dgm:bulletEnabled val="1"/>
        </dgm:presLayoutVars>
      </dgm:prSet>
      <dgm:spPr/>
    </dgm:pt>
    <dgm:pt modelId="{8A7A4827-C810-496C-9C8B-674A0B5A3713}" type="pres">
      <dgm:prSet presAssocID="{D59A27D3-2DF4-47D9-8A3B-9484C1AE4FE1}" presName="rect3ChTx" presStyleLbl="alignAcc1" presStyleIdx="2" presStyleCnt="3">
        <dgm:presLayoutVars>
          <dgm:bulletEnabled val="1"/>
        </dgm:presLayoutVars>
      </dgm:prSet>
      <dgm:spPr/>
    </dgm:pt>
  </dgm:ptLst>
  <dgm:cxnLst>
    <dgm:cxn modelId="{F2CC2901-4601-4672-9C15-A85F5C3D8133}" srcId="{0D1D4165-3058-4A07-A03C-CAABF5ABDEBD}" destId="{791F8789-CCF6-48A7-A19B-3F70EC9304AD}" srcOrd="0" destOrd="0" parTransId="{1CCDB579-8E4C-4F02-9655-A685D00EA475}" sibTransId="{98AC1FC5-368B-4110-9BF2-AA0A7DFD09A8}"/>
    <dgm:cxn modelId="{29CE8218-996E-4DB9-8A42-C29948E6F3C6}" type="presOf" srcId="{D59A27D3-2DF4-47D9-8A3B-9484C1AE4FE1}" destId="{D20202C0-58A8-4526-AC79-559CF8AA55D4}" srcOrd="1" destOrd="0" presId="urn:microsoft.com/office/officeart/2005/8/layout/target3"/>
    <dgm:cxn modelId="{67ADF03B-A388-4A9C-A5DE-A7B8C53495AD}" type="presOf" srcId="{955D87F3-16C8-4835-A3D7-1E6EABA792EE}" destId="{0E06884F-2703-4A61-9304-83B0ED4EA4F6}" srcOrd="0" destOrd="0" presId="urn:microsoft.com/office/officeart/2005/8/layout/target3"/>
    <dgm:cxn modelId="{CBDB1762-5ACB-4D61-BFF5-1A90CE07FBA7}" type="presOf" srcId="{0D1D4165-3058-4A07-A03C-CAABF5ABDEBD}" destId="{23760962-F1D1-48F5-9177-22EE48206388}" srcOrd="0" destOrd="0" presId="urn:microsoft.com/office/officeart/2005/8/layout/target3"/>
    <dgm:cxn modelId="{AEA94266-9AE8-4AAC-B829-51623E897667}" type="presOf" srcId="{C6E3E2FD-3F7A-48B5-BD9A-AC4ABDF38ADE}" destId="{8201583F-54C4-41F6-AC07-6D7AD19EEE88}" srcOrd="1" destOrd="0" presId="urn:microsoft.com/office/officeart/2005/8/layout/target3"/>
    <dgm:cxn modelId="{106C5F69-634F-4E43-AE7D-0F59B07D75C7}" type="presOf" srcId="{40625479-49DC-4522-9C53-2EDC80ADCF7D}" destId="{8A7A4827-C810-496C-9C8B-674A0B5A3713}" srcOrd="0" destOrd="0" presId="urn:microsoft.com/office/officeart/2005/8/layout/target3"/>
    <dgm:cxn modelId="{36A4A26B-795C-41BD-BF1A-923E41A38226}" type="presOf" srcId="{791F8789-CCF6-48A7-A19B-3F70EC9304AD}" destId="{E52E45B4-4EC8-4599-B032-3489FD64DC3C}" srcOrd="0" destOrd="0" presId="urn:microsoft.com/office/officeart/2005/8/layout/target3"/>
    <dgm:cxn modelId="{3E627554-68D4-459F-95E9-221F5C6910AD}" srcId="{0D1D4165-3058-4A07-A03C-CAABF5ABDEBD}" destId="{C6E3E2FD-3F7A-48B5-BD9A-AC4ABDF38ADE}" srcOrd="1" destOrd="0" parTransId="{EDE35E68-4443-466E-BE88-1EC80A0872E4}" sibTransId="{1BE0FBBE-A135-414C-9FB4-ED77CB178533}"/>
    <dgm:cxn modelId="{09A36C79-577E-49CC-B683-2653A8D4BDAD}" type="presOf" srcId="{C6E3E2FD-3F7A-48B5-BD9A-AC4ABDF38ADE}" destId="{A2AE98B6-4FCD-48D2-B391-387B5CE61857}" srcOrd="0" destOrd="0" presId="urn:microsoft.com/office/officeart/2005/8/layout/target3"/>
    <dgm:cxn modelId="{7FA46696-2FB9-48EE-A473-0E34AD86B254}" type="presOf" srcId="{A7D57E76-B719-44A2-8070-86691D6A9A4F}" destId="{54E9DDBE-1D29-447A-A52B-53DDB17A2C27}" srcOrd="0" destOrd="0" presId="urn:microsoft.com/office/officeart/2005/8/layout/target3"/>
    <dgm:cxn modelId="{7FEAC997-9744-4F61-9B8D-4690BD97256B}" srcId="{0D1D4165-3058-4A07-A03C-CAABF5ABDEBD}" destId="{D59A27D3-2DF4-47D9-8A3B-9484C1AE4FE1}" srcOrd="2" destOrd="0" parTransId="{594B8E3B-6A9B-4928-A7E9-094DBD4DEE04}" sibTransId="{83C1E4AA-D453-48ED-A966-20ED5014B763}"/>
    <dgm:cxn modelId="{41ADF4BA-E987-4793-9F05-DDCFEB603C42}" srcId="{C6E3E2FD-3F7A-48B5-BD9A-AC4ABDF38ADE}" destId="{955D87F3-16C8-4835-A3D7-1E6EABA792EE}" srcOrd="0" destOrd="0" parTransId="{8C050907-6EBA-4D53-A178-7FE6835911E5}" sibTransId="{48982799-B229-49CA-A357-4BB548552FCE}"/>
    <dgm:cxn modelId="{7B51BAC0-CCA0-4687-963F-EC134F06AC06}" type="presOf" srcId="{791F8789-CCF6-48A7-A19B-3F70EC9304AD}" destId="{DE04F586-5BB8-45C7-B533-5E961E5F9726}" srcOrd="1" destOrd="0" presId="urn:microsoft.com/office/officeart/2005/8/layout/target3"/>
    <dgm:cxn modelId="{37EA5CC7-ED1D-429D-B41F-68AE463FBF2C}" srcId="{791F8789-CCF6-48A7-A19B-3F70EC9304AD}" destId="{A7D57E76-B719-44A2-8070-86691D6A9A4F}" srcOrd="0" destOrd="0" parTransId="{804F9C8C-B89A-4791-B1EC-3A9FECADCCC0}" sibTransId="{0720E786-FEED-44C5-A209-9D4ECCA6D62F}"/>
    <dgm:cxn modelId="{50D6A3CC-ACE1-4799-A1B4-5973B8622364}" type="presOf" srcId="{D59A27D3-2DF4-47D9-8A3B-9484C1AE4FE1}" destId="{55640A6D-A721-4B58-B9DA-0CD49F92BCA2}" srcOrd="0" destOrd="0" presId="urn:microsoft.com/office/officeart/2005/8/layout/target3"/>
    <dgm:cxn modelId="{427850FF-3C01-45A7-9001-80369236FA84}" srcId="{D59A27D3-2DF4-47D9-8A3B-9484C1AE4FE1}" destId="{40625479-49DC-4522-9C53-2EDC80ADCF7D}" srcOrd="0" destOrd="0" parTransId="{8949BC39-635D-46E1-933F-98169FBCBD1C}" sibTransId="{C311D0BC-09B6-4FFB-8356-35D8FB693083}"/>
    <dgm:cxn modelId="{C7D6C0BF-8CA0-427C-B4A1-0E0A350758B5}" type="presParOf" srcId="{23760962-F1D1-48F5-9177-22EE48206388}" destId="{6FA4B46E-D235-48C4-8291-7FE8F936FEE5}" srcOrd="0" destOrd="0" presId="urn:microsoft.com/office/officeart/2005/8/layout/target3"/>
    <dgm:cxn modelId="{4D3A8AF7-9EB0-423E-9E8B-00BB09AD5D4B}" type="presParOf" srcId="{23760962-F1D1-48F5-9177-22EE48206388}" destId="{7E58EB41-BE24-4207-B17E-80D54D1DFA71}" srcOrd="1" destOrd="0" presId="urn:microsoft.com/office/officeart/2005/8/layout/target3"/>
    <dgm:cxn modelId="{DEF71F95-C9E5-4E70-A0E6-AA08C05CA4CF}" type="presParOf" srcId="{23760962-F1D1-48F5-9177-22EE48206388}" destId="{E52E45B4-4EC8-4599-B032-3489FD64DC3C}" srcOrd="2" destOrd="0" presId="urn:microsoft.com/office/officeart/2005/8/layout/target3"/>
    <dgm:cxn modelId="{D1F239AA-5D8E-4DE9-B9C4-2BE389E39474}" type="presParOf" srcId="{23760962-F1D1-48F5-9177-22EE48206388}" destId="{877F209C-CCF6-4630-9E01-E28575176AFB}" srcOrd="3" destOrd="0" presId="urn:microsoft.com/office/officeart/2005/8/layout/target3"/>
    <dgm:cxn modelId="{90E709AB-B979-4E25-9013-3AB369D80394}" type="presParOf" srcId="{23760962-F1D1-48F5-9177-22EE48206388}" destId="{B5965699-B328-4C7E-ADEC-55D24FA47AE0}" srcOrd="4" destOrd="0" presId="urn:microsoft.com/office/officeart/2005/8/layout/target3"/>
    <dgm:cxn modelId="{97221BC9-7A2B-4993-AE25-B048DFD14387}" type="presParOf" srcId="{23760962-F1D1-48F5-9177-22EE48206388}" destId="{A2AE98B6-4FCD-48D2-B391-387B5CE61857}" srcOrd="5" destOrd="0" presId="urn:microsoft.com/office/officeart/2005/8/layout/target3"/>
    <dgm:cxn modelId="{03F6793C-51F3-4F75-9616-EA6B0C08E010}" type="presParOf" srcId="{23760962-F1D1-48F5-9177-22EE48206388}" destId="{5EF575E7-A138-46F3-872D-9FE1CEF79216}" srcOrd="6" destOrd="0" presId="urn:microsoft.com/office/officeart/2005/8/layout/target3"/>
    <dgm:cxn modelId="{717B5F6D-F014-4B11-AC00-7915152E8ED7}" type="presParOf" srcId="{23760962-F1D1-48F5-9177-22EE48206388}" destId="{12527CFF-8775-4E9C-B43B-D02A995592EB}" srcOrd="7" destOrd="0" presId="urn:microsoft.com/office/officeart/2005/8/layout/target3"/>
    <dgm:cxn modelId="{01306E01-4A30-4070-9BBD-B40C37776117}" type="presParOf" srcId="{23760962-F1D1-48F5-9177-22EE48206388}" destId="{55640A6D-A721-4B58-B9DA-0CD49F92BCA2}" srcOrd="8" destOrd="0" presId="urn:microsoft.com/office/officeart/2005/8/layout/target3"/>
    <dgm:cxn modelId="{0F39A151-5219-41EF-B20E-5E12C56B4073}" type="presParOf" srcId="{23760962-F1D1-48F5-9177-22EE48206388}" destId="{DE04F586-5BB8-45C7-B533-5E961E5F9726}" srcOrd="9" destOrd="0" presId="urn:microsoft.com/office/officeart/2005/8/layout/target3"/>
    <dgm:cxn modelId="{1DB0B282-BC2B-422D-B9EA-7EDBFE39D3F5}" type="presParOf" srcId="{23760962-F1D1-48F5-9177-22EE48206388}" destId="{54E9DDBE-1D29-447A-A52B-53DDB17A2C27}" srcOrd="10" destOrd="0" presId="urn:microsoft.com/office/officeart/2005/8/layout/target3"/>
    <dgm:cxn modelId="{3301F3E7-5172-406E-95A7-77ED9DEEA646}" type="presParOf" srcId="{23760962-F1D1-48F5-9177-22EE48206388}" destId="{8201583F-54C4-41F6-AC07-6D7AD19EEE88}" srcOrd="11" destOrd="0" presId="urn:microsoft.com/office/officeart/2005/8/layout/target3"/>
    <dgm:cxn modelId="{50B8CD73-13C2-4191-98F2-B24984FE2BE8}" type="presParOf" srcId="{23760962-F1D1-48F5-9177-22EE48206388}" destId="{0E06884F-2703-4A61-9304-83B0ED4EA4F6}" srcOrd="12" destOrd="0" presId="urn:microsoft.com/office/officeart/2005/8/layout/target3"/>
    <dgm:cxn modelId="{76182087-7132-43B6-BBBF-438D9EDABE6F}" type="presParOf" srcId="{23760962-F1D1-48F5-9177-22EE48206388}" destId="{D20202C0-58A8-4526-AC79-559CF8AA55D4}" srcOrd="13" destOrd="0" presId="urn:microsoft.com/office/officeart/2005/8/layout/target3"/>
    <dgm:cxn modelId="{2FE2E337-E773-4ACD-9ED5-6FD334FE83BD}" type="presParOf" srcId="{23760962-F1D1-48F5-9177-22EE48206388}" destId="{8A7A4827-C810-496C-9C8B-674A0B5A3713}"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4213AC-7795-4F2C-ABA3-86443787D8AA}"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991F4770-5EAF-4036-BFCF-A03543C10F76}">
      <dgm:prSet phldrT="[Text]"/>
      <dgm:spPr/>
      <dgm:t>
        <a:bodyPr/>
        <a:lstStyle/>
        <a:p>
          <a:r>
            <a:rPr lang="en-US" dirty="0"/>
            <a:t> 1</a:t>
          </a:r>
        </a:p>
      </dgm:t>
    </dgm:pt>
    <dgm:pt modelId="{D6C64568-D07F-4691-9708-72E2C2D4BA62}" type="parTrans" cxnId="{39A81224-DE55-401F-BDCA-4FC3E1D876CC}">
      <dgm:prSet/>
      <dgm:spPr/>
      <dgm:t>
        <a:bodyPr/>
        <a:lstStyle/>
        <a:p>
          <a:endParaRPr lang="en-US"/>
        </a:p>
      </dgm:t>
    </dgm:pt>
    <dgm:pt modelId="{EB0DD6AD-D3D0-49AC-ADAC-764A5A4F656C}" type="sibTrans" cxnId="{39A81224-DE55-401F-BDCA-4FC3E1D876CC}">
      <dgm:prSet/>
      <dgm:spPr/>
      <dgm:t>
        <a:bodyPr/>
        <a:lstStyle/>
        <a:p>
          <a:endParaRPr lang="en-US"/>
        </a:p>
      </dgm:t>
    </dgm:pt>
    <dgm:pt modelId="{268285A9-C748-4FC1-9603-96C38577EC10}">
      <dgm:prSet phldrT="[Text]"/>
      <dgm:spPr/>
      <dgm:t>
        <a:bodyPr/>
        <a:lstStyle/>
        <a:p>
          <a:pPr>
            <a:buNone/>
          </a:pPr>
          <a:r>
            <a:rPr lang="en-US" dirty="0"/>
            <a:t> </a:t>
          </a:r>
        </a:p>
      </dgm:t>
    </dgm:pt>
    <dgm:pt modelId="{36DDD532-95A1-4A33-8896-3FBB800AC5F1}" type="parTrans" cxnId="{73152603-EF64-4653-8E84-BCA54B258F6A}">
      <dgm:prSet/>
      <dgm:spPr/>
      <dgm:t>
        <a:bodyPr/>
        <a:lstStyle/>
        <a:p>
          <a:endParaRPr lang="en-US"/>
        </a:p>
      </dgm:t>
    </dgm:pt>
    <dgm:pt modelId="{8BF7DB53-EDAA-49FD-BB8A-45D09E5CF75B}" type="sibTrans" cxnId="{73152603-EF64-4653-8E84-BCA54B258F6A}">
      <dgm:prSet/>
      <dgm:spPr/>
      <dgm:t>
        <a:bodyPr/>
        <a:lstStyle/>
        <a:p>
          <a:endParaRPr lang="en-US"/>
        </a:p>
      </dgm:t>
    </dgm:pt>
    <dgm:pt modelId="{528B2EF4-5EE3-436D-B3B5-529DA840B13F}">
      <dgm:prSet phldrT="[Text]"/>
      <dgm:spPr/>
      <dgm:t>
        <a:bodyPr/>
        <a:lstStyle/>
        <a:p>
          <a:r>
            <a:rPr lang="en-US" dirty="0"/>
            <a:t> 2</a:t>
          </a:r>
        </a:p>
      </dgm:t>
    </dgm:pt>
    <dgm:pt modelId="{24DE6D55-9A59-46BA-B6A4-0D0F96C4A3C4}" type="parTrans" cxnId="{9CAEF028-4F4B-4E13-81F5-43796FF2D707}">
      <dgm:prSet/>
      <dgm:spPr/>
      <dgm:t>
        <a:bodyPr/>
        <a:lstStyle/>
        <a:p>
          <a:endParaRPr lang="en-US"/>
        </a:p>
      </dgm:t>
    </dgm:pt>
    <dgm:pt modelId="{E86F38C9-8F22-40F1-9831-AC7976714C3E}" type="sibTrans" cxnId="{9CAEF028-4F4B-4E13-81F5-43796FF2D707}">
      <dgm:prSet/>
      <dgm:spPr/>
      <dgm:t>
        <a:bodyPr/>
        <a:lstStyle/>
        <a:p>
          <a:endParaRPr lang="en-US"/>
        </a:p>
      </dgm:t>
    </dgm:pt>
    <dgm:pt modelId="{6BAA17C1-1A6A-456D-B729-6DB327801975}">
      <dgm:prSet phldrT="[Text]"/>
      <dgm:spPr/>
      <dgm:t>
        <a:bodyPr/>
        <a:lstStyle/>
        <a:p>
          <a:pPr>
            <a:buNone/>
          </a:pPr>
          <a:r>
            <a:rPr lang="en-US" dirty="0"/>
            <a:t>    </a:t>
          </a:r>
        </a:p>
      </dgm:t>
    </dgm:pt>
    <dgm:pt modelId="{6BFE9EB8-C4C0-4F06-9A77-EF634EC06C65}" type="parTrans" cxnId="{7A189745-0415-4A3C-96E6-EB0D117CA86C}">
      <dgm:prSet/>
      <dgm:spPr/>
      <dgm:t>
        <a:bodyPr/>
        <a:lstStyle/>
        <a:p>
          <a:endParaRPr lang="en-US"/>
        </a:p>
      </dgm:t>
    </dgm:pt>
    <dgm:pt modelId="{71F25D69-E5C2-44A7-A552-03544509B52D}" type="sibTrans" cxnId="{7A189745-0415-4A3C-96E6-EB0D117CA86C}">
      <dgm:prSet/>
      <dgm:spPr/>
      <dgm:t>
        <a:bodyPr/>
        <a:lstStyle/>
        <a:p>
          <a:endParaRPr lang="en-US"/>
        </a:p>
      </dgm:t>
    </dgm:pt>
    <dgm:pt modelId="{B4DBC32A-4F5E-48FC-B664-23F2A388B58B}">
      <dgm:prSet phldrT="[Text]"/>
      <dgm:spPr/>
      <dgm:t>
        <a:bodyPr/>
        <a:lstStyle/>
        <a:p>
          <a:r>
            <a:rPr lang="en-US" dirty="0"/>
            <a:t> 3</a:t>
          </a:r>
        </a:p>
      </dgm:t>
    </dgm:pt>
    <dgm:pt modelId="{AECAC5C1-588B-4201-A5EB-6AC60C0538D0}" type="parTrans" cxnId="{969BC86A-2EE8-43DC-A957-28BE07B412B3}">
      <dgm:prSet/>
      <dgm:spPr/>
      <dgm:t>
        <a:bodyPr/>
        <a:lstStyle/>
        <a:p>
          <a:endParaRPr lang="en-US"/>
        </a:p>
      </dgm:t>
    </dgm:pt>
    <dgm:pt modelId="{1B1C9865-1E2D-4D45-84D8-58D5BA711260}" type="sibTrans" cxnId="{969BC86A-2EE8-43DC-A957-28BE07B412B3}">
      <dgm:prSet/>
      <dgm:spPr/>
      <dgm:t>
        <a:bodyPr/>
        <a:lstStyle/>
        <a:p>
          <a:endParaRPr lang="en-US"/>
        </a:p>
      </dgm:t>
    </dgm:pt>
    <dgm:pt modelId="{23A848B7-2E39-4257-9C74-AEE2A25848C8}">
      <dgm:prSet phldrT="[Text]"/>
      <dgm:spPr/>
      <dgm:t>
        <a:bodyPr/>
        <a:lstStyle/>
        <a:p>
          <a:pPr>
            <a:buNone/>
          </a:pPr>
          <a:r>
            <a:rPr lang="en-US" dirty="0"/>
            <a:t> </a:t>
          </a:r>
        </a:p>
      </dgm:t>
    </dgm:pt>
    <dgm:pt modelId="{EB07704D-799D-4C01-ADD2-EC5327E9CE99}" type="parTrans" cxnId="{7043804C-71B2-4098-ACF3-FB5EB458C3E6}">
      <dgm:prSet/>
      <dgm:spPr/>
      <dgm:t>
        <a:bodyPr/>
        <a:lstStyle/>
        <a:p>
          <a:endParaRPr lang="en-US"/>
        </a:p>
      </dgm:t>
    </dgm:pt>
    <dgm:pt modelId="{E08B9F0B-70F6-41F8-B05F-3FC7EF407428}" type="sibTrans" cxnId="{7043804C-71B2-4098-ACF3-FB5EB458C3E6}">
      <dgm:prSet/>
      <dgm:spPr/>
      <dgm:t>
        <a:bodyPr/>
        <a:lstStyle/>
        <a:p>
          <a:endParaRPr lang="en-US"/>
        </a:p>
      </dgm:t>
    </dgm:pt>
    <dgm:pt modelId="{3AAFCAC8-8E47-4AEE-82C8-DAD03D14304C}" type="pres">
      <dgm:prSet presAssocID="{514213AC-7795-4F2C-ABA3-86443787D8AA}" presName="linearFlow" presStyleCnt="0">
        <dgm:presLayoutVars>
          <dgm:dir/>
          <dgm:animLvl val="lvl"/>
          <dgm:resizeHandles val="exact"/>
        </dgm:presLayoutVars>
      </dgm:prSet>
      <dgm:spPr/>
    </dgm:pt>
    <dgm:pt modelId="{1526E3B1-8D4A-46DE-99CD-DEEC36A8CFAD}" type="pres">
      <dgm:prSet presAssocID="{991F4770-5EAF-4036-BFCF-A03543C10F76}" presName="composite" presStyleCnt="0"/>
      <dgm:spPr/>
    </dgm:pt>
    <dgm:pt modelId="{CE06D512-98FD-4358-BAAA-03603FB4DB1C}" type="pres">
      <dgm:prSet presAssocID="{991F4770-5EAF-4036-BFCF-A03543C10F76}" presName="parentText" presStyleLbl="alignNode1" presStyleIdx="0" presStyleCnt="3">
        <dgm:presLayoutVars>
          <dgm:chMax val="1"/>
          <dgm:bulletEnabled val="1"/>
        </dgm:presLayoutVars>
      </dgm:prSet>
      <dgm:spPr/>
    </dgm:pt>
    <dgm:pt modelId="{F07BA46A-8652-4AB1-A943-83DD9043CBA9}" type="pres">
      <dgm:prSet presAssocID="{991F4770-5EAF-4036-BFCF-A03543C10F76}" presName="descendantText" presStyleLbl="alignAcc1" presStyleIdx="0" presStyleCnt="3">
        <dgm:presLayoutVars>
          <dgm:bulletEnabled val="1"/>
        </dgm:presLayoutVars>
      </dgm:prSet>
      <dgm:spPr/>
    </dgm:pt>
    <dgm:pt modelId="{73C95C24-2749-4672-8DDF-FB7FA1307A14}" type="pres">
      <dgm:prSet presAssocID="{EB0DD6AD-D3D0-49AC-ADAC-764A5A4F656C}" presName="sp" presStyleCnt="0"/>
      <dgm:spPr/>
    </dgm:pt>
    <dgm:pt modelId="{31F00892-4AAC-41E9-BBE8-C41CE6298A49}" type="pres">
      <dgm:prSet presAssocID="{528B2EF4-5EE3-436D-B3B5-529DA840B13F}" presName="composite" presStyleCnt="0"/>
      <dgm:spPr/>
    </dgm:pt>
    <dgm:pt modelId="{DE2464DF-823A-469A-A24C-C815EAFC628C}" type="pres">
      <dgm:prSet presAssocID="{528B2EF4-5EE3-436D-B3B5-529DA840B13F}" presName="parentText" presStyleLbl="alignNode1" presStyleIdx="1" presStyleCnt="3">
        <dgm:presLayoutVars>
          <dgm:chMax val="1"/>
          <dgm:bulletEnabled val="1"/>
        </dgm:presLayoutVars>
      </dgm:prSet>
      <dgm:spPr/>
    </dgm:pt>
    <dgm:pt modelId="{AC87CD5A-6F24-4C09-B10F-B5A4C4A043E4}" type="pres">
      <dgm:prSet presAssocID="{528B2EF4-5EE3-436D-B3B5-529DA840B13F}" presName="descendantText" presStyleLbl="alignAcc1" presStyleIdx="1" presStyleCnt="3">
        <dgm:presLayoutVars>
          <dgm:bulletEnabled val="1"/>
        </dgm:presLayoutVars>
      </dgm:prSet>
      <dgm:spPr/>
    </dgm:pt>
    <dgm:pt modelId="{C05B9713-42FE-40D1-91B5-819DEB535198}" type="pres">
      <dgm:prSet presAssocID="{E86F38C9-8F22-40F1-9831-AC7976714C3E}" presName="sp" presStyleCnt="0"/>
      <dgm:spPr/>
    </dgm:pt>
    <dgm:pt modelId="{2CC30A23-B74C-467D-930D-82BC6D2C5E23}" type="pres">
      <dgm:prSet presAssocID="{B4DBC32A-4F5E-48FC-B664-23F2A388B58B}" presName="composite" presStyleCnt="0"/>
      <dgm:spPr/>
    </dgm:pt>
    <dgm:pt modelId="{06B136E1-FFBA-4FBB-B718-C4BAFEBC06BD}" type="pres">
      <dgm:prSet presAssocID="{B4DBC32A-4F5E-48FC-B664-23F2A388B58B}" presName="parentText" presStyleLbl="alignNode1" presStyleIdx="2" presStyleCnt="3">
        <dgm:presLayoutVars>
          <dgm:chMax val="1"/>
          <dgm:bulletEnabled val="1"/>
        </dgm:presLayoutVars>
      </dgm:prSet>
      <dgm:spPr/>
    </dgm:pt>
    <dgm:pt modelId="{7FFEB09E-6896-4B40-9736-C8A1C406AD7B}" type="pres">
      <dgm:prSet presAssocID="{B4DBC32A-4F5E-48FC-B664-23F2A388B58B}" presName="descendantText" presStyleLbl="alignAcc1" presStyleIdx="2" presStyleCnt="3">
        <dgm:presLayoutVars>
          <dgm:bulletEnabled val="1"/>
        </dgm:presLayoutVars>
      </dgm:prSet>
      <dgm:spPr/>
    </dgm:pt>
  </dgm:ptLst>
  <dgm:cxnLst>
    <dgm:cxn modelId="{73152603-EF64-4653-8E84-BCA54B258F6A}" srcId="{991F4770-5EAF-4036-BFCF-A03543C10F76}" destId="{268285A9-C748-4FC1-9603-96C38577EC10}" srcOrd="0" destOrd="0" parTransId="{36DDD532-95A1-4A33-8896-3FBB800AC5F1}" sibTransId="{8BF7DB53-EDAA-49FD-BB8A-45D09E5CF75B}"/>
    <dgm:cxn modelId="{39A81224-DE55-401F-BDCA-4FC3E1D876CC}" srcId="{514213AC-7795-4F2C-ABA3-86443787D8AA}" destId="{991F4770-5EAF-4036-BFCF-A03543C10F76}" srcOrd="0" destOrd="0" parTransId="{D6C64568-D07F-4691-9708-72E2C2D4BA62}" sibTransId="{EB0DD6AD-D3D0-49AC-ADAC-764A5A4F656C}"/>
    <dgm:cxn modelId="{9CAEF028-4F4B-4E13-81F5-43796FF2D707}" srcId="{514213AC-7795-4F2C-ABA3-86443787D8AA}" destId="{528B2EF4-5EE3-436D-B3B5-529DA840B13F}" srcOrd="1" destOrd="0" parTransId="{24DE6D55-9A59-46BA-B6A4-0D0F96C4A3C4}" sibTransId="{E86F38C9-8F22-40F1-9831-AC7976714C3E}"/>
    <dgm:cxn modelId="{A8AB9F39-8AE2-41A6-B821-A65A8ECBECCE}" type="presOf" srcId="{6BAA17C1-1A6A-456D-B729-6DB327801975}" destId="{AC87CD5A-6F24-4C09-B10F-B5A4C4A043E4}" srcOrd="0" destOrd="0" presId="urn:microsoft.com/office/officeart/2005/8/layout/chevron2"/>
    <dgm:cxn modelId="{7A189745-0415-4A3C-96E6-EB0D117CA86C}" srcId="{528B2EF4-5EE3-436D-B3B5-529DA840B13F}" destId="{6BAA17C1-1A6A-456D-B729-6DB327801975}" srcOrd="0" destOrd="0" parTransId="{6BFE9EB8-C4C0-4F06-9A77-EF634EC06C65}" sibTransId="{71F25D69-E5C2-44A7-A552-03544509B52D}"/>
    <dgm:cxn modelId="{9656A269-2FDC-491A-A1EC-A94FAA27314F}" type="presOf" srcId="{528B2EF4-5EE3-436D-B3B5-529DA840B13F}" destId="{DE2464DF-823A-469A-A24C-C815EAFC628C}" srcOrd="0" destOrd="0" presId="urn:microsoft.com/office/officeart/2005/8/layout/chevron2"/>
    <dgm:cxn modelId="{969BC86A-2EE8-43DC-A957-28BE07B412B3}" srcId="{514213AC-7795-4F2C-ABA3-86443787D8AA}" destId="{B4DBC32A-4F5E-48FC-B664-23F2A388B58B}" srcOrd="2" destOrd="0" parTransId="{AECAC5C1-588B-4201-A5EB-6AC60C0538D0}" sibTransId="{1B1C9865-1E2D-4D45-84D8-58D5BA711260}"/>
    <dgm:cxn modelId="{7043804C-71B2-4098-ACF3-FB5EB458C3E6}" srcId="{B4DBC32A-4F5E-48FC-B664-23F2A388B58B}" destId="{23A848B7-2E39-4257-9C74-AEE2A25848C8}" srcOrd="0" destOrd="0" parTransId="{EB07704D-799D-4C01-ADD2-EC5327E9CE99}" sibTransId="{E08B9F0B-70F6-41F8-B05F-3FC7EF407428}"/>
    <dgm:cxn modelId="{1623C570-0F20-45DF-954D-34038AAEF899}" type="presOf" srcId="{514213AC-7795-4F2C-ABA3-86443787D8AA}" destId="{3AAFCAC8-8E47-4AEE-82C8-DAD03D14304C}" srcOrd="0" destOrd="0" presId="urn:microsoft.com/office/officeart/2005/8/layout/chevron2"/>
    <dgm:cxn modelId="{79240C93-983F-41C4-A68C-ECD2FC09692F}" type="presOf" srcId="{268285A9-C748-4FC1-9603-96C38577EC10}" destId="{F07BA46A-8652-4AB1-A943-83DD9043CBA9}" srcOrd="0" destOrd="0" presId="urn:microsoft.com/office/officeart/2005/8/layout/chevron2"/>
    <dgm:cxn modelId="{560534B9-2B1D-4A42-B655-F1D7CE3FBC4D}" type="presOf" srcId="{991F4770-5EAF-4036-BFCF-A03543C10F76}" destId="{CE06D512-98FD-4358-BAAA-03603FB4DB1C}" srcOrd="0" destOrd="0" presId="urn:microsoft.com/office/officeart/2005/8/layout/chevron2"/>
    <dgm:cxn modelId="{68F018BE-6261-4DBC-AADA-4870F91D33B7}" type="presOf" srcId="{B4DBC32A-4F5E-48FC-B664-23F2A388B58B}" destId="{06B136E1-FFBA-4FBB-B718-C4BAFEBC06BD}" srcOrd="0" destOrd="0" presId="urn:microsoft.com/office/officeart/2005/8/layout/chevron2"/>
    <dgm:cxn modelId="{B26617FA-59A3-4599-A447-573EDDF7F231}" type="presOf" srcId="{23A848B7-2E39-4257-9C74-AEE2A25848C8}" destId="{7FFEB09E-6896-4B40-9736-C8A1C406AD7B}" srcOrd="0" destOrd="0" presId="urn:microsoft.com/office/officeart/2005/8/layout/chevron2"/>
    <dgm:cxn modelId="{D3BD9FD0-8615-4E2E-A0D2-E53C69738F98}" type="presParOf" srcId="{3AAFCAC8-8E47-4AEE-82C8-DAD03D14304C}" destId="{1526E3B1-8D4A-46DE-99CD-DEEC36A8CFAD}" srcOrd="0" destOrd="0" presId="urn:microsoft.com/office/officeart/2005/8/layout/chevron2"/>
    <dgm:cxn modelId="{971A6B70-194B-4B5C-9788-7A5B68995201}" type="presParOf" srcId="{1526E3B1-8D4A-46DE-99CD-DEEC36A8CFAD}" destId="{CE06D512-98FD-4358-BAAA-03603FB4DB1C}" srcOrd="0" destOrd="0" presId="urn:microsoft.com/office/officeart/2005/8/layout/chevron2"/>
    <dgm:cxn modelId="{6E8DF020-D02E-4583-8B39-F2DF6FD7F087}" type="presParOf" srcId="{1526E3B1-8D4A-46DE-99CD-DEEC36A8CFAD}" destId="{F07BA46A-8652-4AB1-A943-83DD9043CBA9}" srcOrd="1" destOrd="0" presId="urn:microsoft.com/office/officeart/2005/8/layout/chevron2"/>
    <dgm:cxn modelId="{CD84280E-B009-409C-B4D8-46009130F5C0}" type="presParOf" srcId="{3AAFCAC8-8E47-4AEE-82C8-DAD03D14304C}" destId="{73C95C24-2749-4672-8DDF-FB7FA1307A14}" srcOrd="1" destOrd="0" presId="urn:microsoft.com/office/officeart/2005/8/layout/chevron2"/>
    <dgm:cxn modelId="{68B2D6C9-7475-4215-86B4-43699D5AE733}" type="presParOf" srcId="{3AAFCAC8-8E47-4AEE-82C8-DAD03D14304C}" destId="{31F00892-4AAC-41E9-BBE8-C41CE6298A49}" srcOrd="2" destOrd="0" presId="urn:microsoft.com/office/officeart/2005/8/layout/chevron2"/>
    <dgm:cxn modelId="{86049CCE-044E-43A3-8D41-AEB24923EA96}" type="presParOf" srcId="{31F00892-4AAC-41E9-BBE8-C41CE6298A49}" destId="{DE2464DF-823A-469A-A24C-C815EAFC628C}" srcOrd="0" destOrd="0" presId="urn:microsoft.com/office/officeart/2005/8/layout/chevron2"/>
    <dgm:cxn modelId="{A17C01C9-27A8-4102-8C32-E26E60260453}" type="presParOf" srcId="{31F00892-4AAC-41E9-BBE8-C41CE6298A49}" destId="{AC87CD5A-6F24-4C09-B10F-B5A4C4A043E4}" srcOrd="1" destOrd="0" presId="urn:microsoft.com/office/officeart/2005/8/layout/chevron2"/>
    <dgm:cxn modelId="{DC6B2935-F794-4296-93F1-EF77BA410C26}" type="presParOf" srcId="{3AAFCAC8-8E47-4AEE-82C8-DAD03D14304C}" destId="{C05B9713-42FE-40D1-91B5-819DEB535198}" srcOrd="3" destOrd="0" presId="urn:microsoft.com/office/officeart/2005/8/layout/chevron2"/>
    <dgm:cxn modelId="{455A1137-364C-4E93-A97C-3E40A41C29CE}" type="presParOf" srcId="{3AAFCAC8-8E47-4AEE-82C8-DAD03D14304C}" destId="{2CC30A23-B74C-467D-930D-82BC6D2C5E23}" srcOrd="4" destOrd="0" presId="urn:microsoft.com/office/officeart/2005/8/layout/chevron2"/>
    <dgm:cxn modelId="{09186736-3388-4778-8B04-F57510262B5B}" type="presParOf" srcId="{2CC30A23-B74C-467D-930D-82BC6D2C5E23}" destId="{06B136E1-FFBA-4FBB-B718-C4BAFEBC06BD}" srcOrd="0" destOrd="0" presId="urn:microsoft.com/office/officeart/2005/8/layout/chevron2"/>
    <dgm:cxn modelId="{B14036A6-194D-4A6E-BAF4-2E7BA073B494}" type="presParOf" srcId="{2CC30A23-B74C-467D-930D-82BC6D2C5E23}" destId="{7FFEB09E-6896-4B40-9736-C8A1C406AD7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C1809B-4091-4DE0-8CA1-45D4C33657E8}" type="doc">
      <dgm:prSet loTypeId="urn:microsoft.com/office/officeart/2009/3/layout/PlusandMinus" loCatId="relationship" qsTypeId="urn:microsoft.com/office/officeart/2005/8/quickstyle/simple1" qsCatId="simple" csTypeId="urn:microsoft.com/office/officeart/2005/8/colors/accent3_3" csCatId="accent3" phldr="1"/>
      <dgm:spPr/>
      <dgm:t>
        <a:bodyPr/>
        <a:lstStyle/>
        <a:p>
          <a:endParaRPr lang="en-US"/>
        </a:p>
      </dgm:t>
    </dgm:pt>
    <dgm:pt modelId="{3091E595-9433-41EB-903C-C8BBE769AE8A}">
      <dgm:prSet phldrT="[Text]"/>
      <dgm:spPr/>
      <dgm:t>
        <a:bodyPr/>
        <a:lstStyle/>
        <a:p>
          <a:r>
            <a:rPr lang="en-US" dirty="0"/>
            <a:t> </a:t>
          </a:r>
        </a:p>
      </dgm:t>
    </dgm:pt>
    <dgm:pt modelId="{E336B5A7-5A72-44F8-8159-542DACC12B3D}" type="parTrans" cxnId="{69DAE2FE-C251-42CE-BD6D-B4F383CA2902}">
      <dgm:prSet/>
      <dgm:spPr/>
      <dgm:t>
        <a:bodyPr/>
        <a:lstStyle/>
        <a:p>
          <a:endParaRPr lang="en-US"/>
        </a:p>
      </dgm:t>
    </dgm:pt>
    <dgm:pt modelId="{12083BE8-23E3-43A0-8647-6CB68545E60F}" type="sibTrans" cxnId="{69DAE2FE-C251-42CE-BD6D-B4F383CA2902}">
      <dgm:prSet/>
      <dgm:spPr/>
      <dgm:t>
        <a:bodyPr/>
        <a:lstStyle/>
        <a:p>
          <a:endParaRPr lang="en-US"/>
        </a:p>
      </dgm:t>
    </dgm:pt>
    <dgm:pt modelId="{E13A013D-6280-4885-8F8E-85731666E35F}" type="pres">
      <dgm:prSet presAssocID="{B9C1809B-4091-4DE0-8CA1-45D4C33657E8}" presName="Name0" presStyleCnt="0">
        <dgm:presLayoutVars>
          <dgm:chMax val="2"/>
          <dgm:chPref val="2"/>
          <dgm:dir/>
          <dgm:animOne/>
          <dgm:resizeHandles val="exact"/>
        </dgm:presLayoutVars>
      </dgm:prSet>
      <dgm:spPr/>
    </dgm:pt>
    <dgm:pt modelId="{1CEE2C97-CFC1-4326-B070-2ED3CA9360D6}" type="pres">
      <dgm:prSet presAssocID="{B9C1809B-4091-4DE0-8CA1-45D4C33657E8}" presName="Background" presStyleLbl="bgImgPlace1" presStyleIdx="0" presStyleCnt="1"/>
      <dgm:spPr/>
    </dgm:pt>
    <dgm:pt modelId="{BBD043DC-4B9C-4D61-95D0-7BF7BBE1C64A}" type="pres">
      <dgm:prSet presAssocID="{B9C1809B-4091-4DE0-8CA1-45D4C33657E8}" presName="ParentText1" presStyleLbl="revTx" presStyleIdx="0" presStyleCnt="2">
        <dgm:presLayoutVars>
          <dgm:chMax val="0"/>
          <dgm:chPref val="0"/>
          <dgm:bulletEnabled val="1"/>
        </dgm:presLayoutVars>
      </dgm:prSet>
      <dgm:spPr/>
    </dgm:pt>
    <dgm:pt modelId="{FAE83DCF-623D-482B-B974-9BEF33DD5C49}" type="pres">
      <dgm:prSet presAssocID="{B9C1809B-4091-4DE0-8CA1-45D4C33657E8}" presName="ParentText2" presStyleLbl="revTx" presStyleIdx="1" presStyleCnt="2">
        <dgm:presLayoutVars>
          <dgm:chMax val="0"/>
          <dgm:chPref val="0"/>
          <dgm:bulletEnabled val="1"/>
        </dgm:presLayoutVars>
      </dgm:prSet>
      <dgm:spPr/>
    </dgm:pt>
    <dgm:pt modelId="{FAD634EB-4191-42B1-8AC3-5C7F006C7FA8}" type="pres">
      <dgm:prSet presAssocID="{B9C1809B-4091-4DE0-8CA1-45D4C33657E8}" presName="Plus" presStyleLbl="alignNode1" presStyleIdx="0" presStyleCnt="2"/>
      <dgm:spPr/>
    </dgm:pt>
    <dgm:pt modelId="{DC759330-4922-4057-98FB-73BDBFE53817}" type="pres">
      <dgm:prSet presAssocID="{B9C1809B-4091-4DE0-8CA1-45D4C33657E8}" presName="Minus" presStyleLbl="alignNode1" presStyleIdx="1" presStyleCnt="2"/>
      <dgm:spPr/>
    </dgm:pt>
    <dgm:pt modelId="{3238A972-15A8-4C31-9AAF-97373695F0B9}" type="pres">
      <dgm:prSet presAssocID="{B9C1809B-4091-4DE0-8CA1-45D4C33657E8}" presName="Divider" presStyleLbl="parChTrans1D1" presStyleIdx="0" presStyleCnt="1"/>
      <dgm:spPr/>
    </dgm:pt>
  </dgm:ptLst>
  <dgm:cxnLst>
    <dgm:cxn modelId="{F4C66668-2201-433B-BD94-D42EE9B8C9AB}" type="presOf" srcId="{3091E595-9433-41EB-903C-C8BBE769AE8A}" destId="{BBD043DC-4B9C-4D61-95D0-7BF7BBE1C64A}" srcOrd="0" destOrd="0" presId="urn:microsoft.com/office/officeart/2009/3/layout/PlusandMinus"/>
    <dgm:cxn modelId="{88441BDF-8077-4267-BBC2-073C78FEBF54}" type="presOf" srcId="{B9C1809B-4091-4DE0-8CA1-45D4C33657E8}" destId="{E13A013D-6280-4885-8F8E-85731666E35F}" srcOrd="0" destOrd="0" presId="urn:microsoft.com/office/officeart/2009/3/layout/PlusandMinus"/>
    <dgm:cxn modelId="{69DAE2FE-C251-42CE-BD6D-B4F383CA2902}" srcId="{B9C1809B-4091-4DE0-8CA1-45D4C33657E8}" destId="{3091E595-9433-41EB-903C-C8BBE769AE8A}" srcOrd="0" destOrd="0" parTransId="{E336B5A7-5A72-44F8-8159-542DACC12B3D}" sibTransId="{12083BE8-23E3-43A0-8647-6CB68545E60F}"/>
    <dgm:cxn modelId="{3FD99A2B-C3C4-47CE-90F6-B4AEBB806225}" type="presParOf" srcId="{E13A013D-6280-4885-8F8E-85731666E35F}" destId="{1CEE2C97-CFC1-4326-B070-2ED3CA9360D6}" srcOrd="0" destOrd="0" presId="urn:microsoft.com/office/officeart/2009/3/layout/PlusandMinus"/>
    <dgm:cxn modelId="{96636E97-34A7-432E-A686-EB1B2C971256}" type="presParOf" srcId="{E13A013D-6280-4885-8F8E-85731666E35F}" destId="{BBD043DC-4B9C-4D61-95D0-7BF7BBE1C64A}" srcOrd="1" destOrd="0" presId="urn:microsoft.com/office/officeart/2009/3/layout/PlusandMinus"/>
    <dgm:cxn modelId="{966B7BE3-09A3-49B5-A440-9556C29FFF01}" type="presParOf" srcId="{E13A013D-6280-4885-8F8E-85731666E35F}" destId="{FAE83DCF-623D-482B-B974-9BEF33DD5C49}" srcOrd="2" destOrd="0" presId="urn:microsoft.com/office/officeart/2009/3/layout/PlusandMinus"/>
    <dgm:cxn modelId="{7B2882E1-E061-4491-ACBA-B437BB11CF00}" type="presParOf" srcId="{E13A013D-6280-4885-8F8E-85731666E35F}" destId="{FAD634EB-4191-42B1-8AC3-5C7F006C7FA8}" srcOrd="3" destOrd="0" presId="urn:microsoft.com/office/officeart/2009/3/layout/PlusandMinus"/>
    <dgm:cxn modelId="{7E9C1560-0084-43CA-9240-F0D1489A5C5B}" type="presParOf" srcId="{E13A013D-6280-4885-8F8E-85731666E35F}" destId="{DC759330-4922-4057-98FB-73BDBFE53817}" srcOrd="4" destOrd="0" presId="urn:microsoft.com/office/officeart/2009/3/layout/PlusandMinus"/>
    <dgm:cxn modelId="{61279B28-DE32-4F25-A306-5C8489D5477C}" type="presParOf" srcId="{E13A013D-6280-4885-8F8E-85731666E35F}" destId="{3238A972-15A8-4C31-9AAF-97373695F0B9}"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82B2D-B788-4888-988A-D6C143D6ECD9}">
      <dsp:nvSpPr>
        <dsp:cNvPr id="0" name=""/>
        <dsp:cNvSpPr/>
      </dsp:nvSpPr>
      <dsp:spPr>
        <a:xfrm>
          <a:off x="2800561" y="0"/>
          <a:ext cx="8229853" cy="6216465"/>
        </a:xfrm>
        <a:prstGeom prst="triangl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0AD59A-A258-4EE1-9A2A-6D1AE54E82F1}">
      <dsp:nvSpPr>
        <dsp:cNvPr id="0" name=""/>
        <dsp:cNvSpPr/>
      </dsp:nvSpPr>
      <dsp:spPr>
        <a:xfrm>
          <a:off x="5474537" y="881815"/>
          <a:ext cx="10797039" cy="1471553"/>
        </a:xfrm>
        <a:prstGeom prst="round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n-US" sz="6300" kern="1200" dirty="0"/>
            <a:t> </a:t>
          </a:r>
        </a:p>
      </dsp:txBody>
      <dsp:txXfrm>
        <a:off x="5546372" y="953650"/>
        <a:ext cx="10653369" cy="1327883"/>
      </dsp:txXfrm>
    </dsp:sp>
    <dsp:sp modelId="{2822244F-2C65-4AA5-954B-8F99E3F68121}">
      <dsp:nvSpPr>
        <dsp:cNvPr id="0" name=""/>
        <dsp:cNvSpPr/>
      </dsp:nvSpPr>
      <dsp:spPr>
        <a:xfrm>
          <a:off x="5474537" y="2537313"/>
          <a:ext cx="10797039" cy="1471553"/>
        </a:xfrm>
        <a:prstGeom prst="round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n-US" sz="6300" kern="1200" dirty="0"/>
            <a:t> </a:t>
          </a:r>
        </a:p>
      </dsp:txBody>
      <dsp:txXfrm>
        <a:off x="5546372" y="2609148"/>
        <a:ext cx="10653369" cy="1327883"/>
      </dsp:txXfrm>
    </dsp:sp>
    <dsp:sp modelId="{DB2CC279-AF69-421B-BB4F-9749D1F8B3BF}">
      <dsp:nvSpPr>
        <dsp:cNvPr id="0" name=""/>
        <dsp:cNvSpPr/>
      </dsp:nvSpPr>
      <dsp:spPr>
        <a:xfrm>
          <a:off x="5474537" y="4192811"/>
          <a:ext cx="10797039" cy="1471553"/>
        </a:xfrm>
        <a:prstGeom prst="round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n-US" sz="6300" kern="1200" dirty="0"/>
            <a:t> </a:t>
          </a:r>
        </a:p>
      </dsp:txBody>
      <dsp:txXfrm>
        <a:off x="5546372" y="4264646"/>
        <a:ext cx="10653369" cy="13278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BC0AB-F643-4BE2-B53E-2680BA8056C6}">
      <dsp:nvSpPr>
        <dsp:cNvPr id="0" name=""/>
        <dsp:cNvSpPr/>
      </dsp:nvSpPr>
      <dsp:spPr>
        <a:xfrm>
          <a:off x="0" y="177427"/>
          <a:ext cx="5387336" cy="1647584"/>
        </a:xfrm>
        <a:prstGeom prst="roundRect">
          <a:avLst>
            <a:gd name="adj" fmla="val 10000"/>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48256" y="225683"/>
        <a:ext cx="5290824" cy="1551072"/>
      </dsp:txXfrm>
    </dsp:sp>
    <dsp:sp modelId="{A82682C7-0B2C-4483-9729-5FD19D5D75B9}">
      <dsp:nvSpPr>
        <dsp:cNvPr id="0" name=""/>
        <dsp:cNvSpPr/>
      </dsp:nvSpPr>
      <dsp:spPr>
        <a:xfrm>
          <a:off x="538733" y="1825011"/>
          <a:ext cx="104006" cy="1235688"/>
        </a:xfrm>
        <a:custGeom>
          <a:avLst/>
          <a:gdLst/>
          <a:ahLst/>
          <a:cxnLst/>
          <a:rect l="0" t="0" r="0" b="0"/>
          <a:pathLst>
            <a:path>
              <a:moveTo>
                <a:pt x="0" y="0"/>
              </a:moveTo>
              <a:lnTo>
                <a:pt x="0" y="1235688"/>
              </a:lnTo>
              <a:lnTo>
                <a:pt x="104006" y="1235688"/>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7403E3-91B9-48A8-87B5-9B3BDC83F038}">
      <dsp:nvSpPr>
        <dsp:cNvPr id="0" name=""/>
        <dsp:cNvSpPr/>
      </dsp:nvSpPr>
      <dsp:spPr>
        <a:xfrm>
          <a:off x="642740" y="2236907"/>
          <a:ext cx="5408979" cy="1647584"/>
        </a:xfrm>
        <a:prstGeom prst="roundRect">
          <a:avLst>
            <a:gd name="adj" fmla="val 10000"/>
          </a:avLst>
        </a:prstGeom>
        <a:solidFill>
          <a:schemeClr val="lt1">
            <a:alpha val="9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90996" y="2285163"/>
        <a:ext cx="5312467" cy="1551072"/>
      </dsp:txXfrm>
    </dsp:sp>
    <dsp:sp modelId="{0E35C541-5FB1-4927-822D-00369737A66B}">
      <dsp:nvSpPr>
        <dsp:cNvPr id="0" name=""/>
        <dsp:cNvSpPr/>
      </dsp:nvSpPr>
      <dsp:spPr>
        <a:xfrm>
          <a:off x="538733" y="1825011"/>
          <a:ext cx="112495" cy="3257076"/>
        </a:xfrm>
        <a:custGeom>
          <a:avLst/>
          <a:gdLst/>
          <a:ahLst/>
          <a:cxnLst/>
          <a:rect l="0" t="0" r="0" b="0"/>
          <a:pathLst>
            <a:path>
              <a:moveTo>
                <a:pt x="0" y="0"/>
              </a:moveTo>
              <a:lnTo>
                <a:pt x="0" y="3257076"/>
              </a:lnTo>
              <a:lnTo>
                <a:pt x="112495" y="3257076"/>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6C08D1-C6C4-4F9F-87EB-1643CDB5CD23}">
      <dsp:nvSpPr>
        <dsp:cNvPr id="0" name=""/>
        <dsp:cNvSpPr/>
      </dsp:nvSpPr>
      <dsp:spPr>
        <a:xfrm>
          <a:off x="651228" y="4258295"/>
          <a:ext cx="5408979" cy="1647584"/>
        </a:xfrm>
        <a:prstGeom prst="roundRect">
          <a:avLst>
            <a:gd name="adj" fmla="val 10000"/>
          </a:avLst>
        </a:prstGeom>
        <a:solidFill>
          <a:schemeClr val="lt1">
            <a:alpha val="90000"/>
            <a:hueOff val="0"/>
            <a:satOff val="0"/>
            <a:lumOff val="0"/>
            <a:alphaOff val="0"/>
          </a:schemeClr>
        </a:solidFill>
        <a:ln w="25400" cap="flat" cmpd="sng" algn="ctr">
          <a:solidFill>
            <a:schemeClr val="accent6">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99484" y="4306551"/>
        <a:ext cx="5312467" cy="1551072"/>
      </dsp:txXfrm>
    </dsp:sp>
    <dsp:sp modelId="{9F91AB57-C3EE-4EB4-8564-CD040B3E5265}">
      <dsp:nvSpPr>
        <dsp:cNvPr id="0" name=""/>
        <dsp:cNvSpPr/>
      </dsp:nvSpPr>
      <dsp:spPr>
        <a:xfrm>
          <a:off x="6518744" y="187000"/>
          <a:ext cx="5387336" cy="1647584"/>
        </a:xfrm>
        <a:prstGeom prst="roundRect">
          <a:avLst>
            <a:gd name="adj" fmla="val 10000"/>
          </a:avLst>
        </a:prstGeom>
        <a:solidFill>
          <a:schemeClr val="accent6">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567000" y="235256"/>
        <a:ext cx="5290824" cy="1551072"/>
      </dsp:txXfrm>
    </dsp:sp>
    <dsp:sp modelId="{32AAFD21-0965-459C-95DB-DE8FBDB36820}">
      <dsp:nvSpPr>
        <dsp:cNvPr id="0" name=""/>
        <dsp:cNvSpPr/>
      </dsp:nvSpPr>
      <dsp:spPr>
        <a:xfrm>
          <a:off x="7057477" y="1834584"/>
          <a:ext cx="266570" cy="1191269"/>
        </a:xfrm>
        <a:custGeom>
          <a:avLst/>
          <a:gdLst/>
          <a:ahLst/>
          <a:cxnLst/>
          <a:rect l="0" t="0" r="0" b="0"/>
          <a:pathLst>
            <a:path>
              <a:moveTo>
                <a:pt x="0" y="0"/>
              </a:moveTo>
              <a:lnTo>
                <a:pt x="0" y="1191269"/>
              </a:lnTo>
              <a:lnTo>
                <a:pt x="266570" y="1191269"/>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AD8314-C5EB-4921-9E6F-AC31FF0D4790}">
      <dsp:nvSpPr>
        <dsp:cNvPr id="0" name=""/>
        <dsp:cNvSpPr/>
      </dsp:nvSpPr>
      <dsp:spPr>
        <a:xfrm>
          <a:off x="7324048" y="2202061"/>
          <a:ext cx="5408979" cy="1647584"/>
        </a:xfrm>
        <a:prstGeom prst="roundRect">
          <a:avLst>
            <a:gd name="adj" fmla="val 10000"/>
          </a:avLst>
        </a:prstGeom>
        <a:solidFill>
          <a:schemeClr val="lt1">
            <a:alpha val="90000"/>
            <a:hueOff val="0"/>
            <a:satOff val="0"/>
            <a:lumOff val="0"/>
            <a:alphaOff val="0"/>
          </a:schemeClr>
        </a:solidFill>
        <a:ln w="25400" cap="flat" cmpd="sng" algn="ctr">
          <a:solidFill>
            <a:schemeClr val="accent6">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7372304" y="2250317"/>
        <a:ext cx="5312467" cy="1551072"/>
      </dsp:txXfrm>
    </dsp:sp>
    <dsp:sp modelId="{57FDD5F3-7A4C-4108-8E8C-F0691467D490}">
      <dsp:nvSpPr>
        <dsp:cNvPr id="0" name=""/>
        <dsp:cNvSpPr/>
      </dsp:nvSpPr>
      <dsp:spPr>
        <a:xfrm>
          <a:off x="7057477" y="1834584"/>
          <a:ext cx="266570" cy="3250749"/>
        </a:xfrm>
        <a:custGeom>
          <a:avLst/>
          <a:gdLst/>
          <a:ahLst/>
          <a:cxnLst/>
          <a:rect l="0" t="0" r="0" b="0"/>
          <a:pathLst>
            <a:path>
              <a:moveTo>
                <a:pt x="0" y="0"/>
              </a:moveTo>
              <a:lnTo>
                <a:pt x="0" y="3250749"/>
              </a:lnTo>
              <a:lnTo>
                <a:pt x="266570" y="3250749"/>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B2EF47-27B6-4B95-AF5D-EB882F3AAEFF}">
      <dsp:nvSpPr>
        <dsp:cNvPr id="0" name=""/>
        <dsp:cNvSpPr/>
      </dsp:nvSpPr>
      <dsp:spPr>
        <a:xfrm>
          <a:off x="7324048" y="4261541"/>
          <a:ext cx="5408979" cy="1647584"/>
        </a:xfrm>
        <a:prstGeom prst="roundRect">
          <a:avLst>
            <a:gd name="adj" fmla="val 10000"/>
          </a:avLst>
        </a:prstGeom>
        <a:solidFill>
          <a:schemeClr val="lt1">
            <a:alpha val="90000"/>
            <a:hueOff val="0"/>
            <a:satOff val="0"/>
            <a:lumOff val="0"/>
            <a:alphaOff val="0"/>
          </a:schemeClr>
        </a:solidFill>
        <a:ln w="25400" cap="flat" cmpd="sng" algn="ctr">
          <a:solidFill>
            <a:schemeClr val="accent6">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7372304" y="4309797"/>
        <a:ext cx="5312467" cy="15510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4B46E-D235-48C4-8291-7FE8F936FEE5}">
      <dsp:nvSpPr>
        <dsp:cNvPr id="0" name=""/>
        <dsp:cNvSpPr/>
      </dsp:nvSpPr>
      <dsp:spPr>
        <a:xfrm>
          <a:off x="80124" y="0"/>
          <a:ext cx="7467328" cy="7467328"/>
        </a:xfrm>
        <a:prstGeom prst="pie">
          <a:avLst>
            <a:gd name="adj1" fmla="val 5400000"/>
            <a:gd name="adj2" fmla="val 1620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2E45B4-4EC8-4599-B032-3489FD64DC3C}">
      <dsp:nvSpPr>
        <dsp:cNvPr id="0" name=""/>
        <dsp:cNvSpPr/>
      </dsp:nvSpPr>
      <dsp:spPr>
        <a:xfrm>
          <a:off x="3733664" y="0"/>
          <a:ext cx="10185535" cy="7467328"/>
        </a:xfrm>
        <a:prstGeom prst="rect">
          <a:avLst/>
        </a:prstGeom>
        <a:solidFill>
          <a:schemeClr val="lt1">
            <a:alpha val="9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3733664" y="0"/>
        <a:ext cx="5092767" cy="2240203"/>
      </dsp:txXfrm>
    </dsp:sp>
    <dsp:sp modelId="{B5965699-B328-4C7E-ADEC-55D24FA47AE0}">
      <dsp:nvSpPr>
        <dsp:cNvPr id="0" name=""/>
        <dsp:cNvSpPr/>
      </dsp:nvSpPr>
      <dsp:spPr>
        <a:xfrm>
          <a:off x="1306784" y="2240203"/>
          <a:ext cx="4853758" cy="4853758"/>
        </a:xfrm>
        <a:prstGeom prst="pie">
          <a:avLst>
            <a:gd name="adj1" fmla="val 5400000"/>
            <a:gd name="adj2" fmla="val 16200000"/>
          </a:avLst>
        </a:prstGeom>
        <a:solidFill>
          <a:schemeClr val="accent3">
            <a:shade val="80000"/>
            <a:hueOff val="109454"/>
            <a:satOff val="-716"/>
            <a:lumOff val="12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AE98B6-4FCD-48D2-B391-387B5CE61857}">
      <dsp:nvSpPr>
        <dsp:cNvPr id="0" name=""/>
        <dsp:cNvSpPr/>
      </dsp:nvSpPr>
      <dsp:spPr>
        <a:xfrm>
          <a:off x="3733664" y="2240203"/>
          <a:ext cx="10185535" cy="4853758"/>
        </a:xfrm>
        <a:prstGeom prst="rect">
          <a:avLst/>
        </a:prstGeom>
        <a:solidFill>
          <a:schemeClr val="lt1">
            <a:alpha val="90000"/>
            <a:hueOff val="0"/>
            <a:satOff val="0"/>
            <a:lumOff val="0"/>
            <a:alphaOff val="0"/>
          </a:schemeClr>
        </a:solidFill>
        <a:ln w="25400" cap="flat" cmpd="sng" algn="ctr">
          <a:solidFill>
            <a:schemeClr val="accent3">
              <a:shade val="80000"/>
              <a:hueOff val="109454"/>
              <a:satOff val="-716"/>
              <a:lumOff val="122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3733664" y="2240203"/>
        <a:ext cx="5092767" cy="2240195"/>
      </dsp:txXfrm>
    </dsp:sp>
    <dsp:sp modelId="{12527CFF-8775-4E9C-B43B-D02A995592EB}">
      <dsp:nvSpPr>
        <dsp:cNvPr id="0" name=""/>
        <dsp:cNvSpPr/>
      </dsp:nvSpPr>
      <dsp:spPr>
        <a:xfrm>
          <a:off x="2613565" y="4480399"/>
          <a:ext cx="2240196" cy="2240196"/>
        </a:xfrm>
        <a:prstGeom prst="pie">
          <a:avLst>
            <a:gd name="adj1" fmla="val 5400000"/>
            <a:gd name="adj2" fmla="val 16200000"/>
          </a:avLst>
        </a:prstGeom>
        <a:solidFill>
          <a:schemeClr val="accent3">
            <a:shade val="80000"/>
            <a:hueOff val="218907"/>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640A6D-A721-4B58-B9DA-0CD49F92BCA2}">
      <dsp:nvSpPr>
        <dsp:cNvPr id="0" name=""/>
        <dsp:cNvSpPr/>
      </dsp:nvSpPr>
      <dsp:spPr>
        <a:xfrm>
          <a:off x="3733664" y="4480399"/>
          <a:ext cx="10185535" cy="2240196"/>
        </a:xfrm>
        <a:prstGeom prst="rect">
          <a:avLst/>
        </a:prstGeom>
        <a:solidFill>
          <a:schemeClr val="lt1">
            <a:alpha val="90000"/>
            <a:hueOff val="0"/>
            <a:satOff val="0"/>
            <a:lumOff val="0"/>
            <a:alphaOff val="0"/>
          </a:schemeClr>
        </a:solidFill>
        <a:ln w="25400" cap="flat" cmpd="sng" algn="ctr">
          <a:solidFill>
            <a:schemeClr val="accent3">
              <a:shade val="80000"/>
              <a:hueOff val="218907"/>
              <a:satOff val="-1431"/>
              <a:lumOff val="245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3733664" y="4480399"/>
        <a:ext cx="5092767" cy="2240196"/>
      </dsp:txXfrm>
    </dsp:sp>
    <dsp:sp modelId="{54E9DDBE-1D29-447A-A52B-53DDB17A2C27}">
      <dsp:nvSpPr>
        <dsp:cNvPr id="0" name=""/>
        <dsp:cNvSpPr/>
      </dsp:nvSpPr>
      <dsp:spPr>
        <a:xfrm>
          <a:off x="8826431" y="0"/>
          <a:ext cx="5092767" cy="224020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8826431" y="0"/>
        <a:ext cx="5092767" cy="2240203"/>
      </dsp:txXfrm>
    </dsp:sp>
    <dsp:sp modelId="{0E06884F-2703-4A61-9304-83B0ED4EA4F6}">
      <dsp:nvSpPr>
        <dsp:cNvPr id="0" name=""/>
        <dsp:cNvSpPr/>
      </dsp:nvSpPr>
      <dsp:spPr>
        <a:xfrm>
          <a:off x="8826431" y="2240203"/>
          <a:ext cx="5092767" cy="224019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8826431" y="2240203"/>
        <a:ext cx="5092767" cy="2240195"/>
      </dsp:txXfrm>
    </dsp:sp>
    <dsp:sp modelId="{8A7A4827-C810-496C-9C8B-674A0B5A3713}">
      <dsp:nvSpPr>
        <dsp:cNvPr id="0" name=""/>
        <dsp:cNvSpPr/>
      </dsp:nvSpPr>
      <dsp:spPr>
        <a:xfrm>
          <a:off x="8826431" y="4480399"/>
          <a:ext cx="5092767" cy="224019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8826431" y="4480399"/>
        <a:ext cx="5092767" cy="22401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6D512-98FD-4358-BAAA-03603FB4DB1C}">
      <dsp:nvSpPr>
        <dsp:cNvPr id="0" name=""/>
        <dsp:cNvSpPr/>
      </dsp:nvSpPr>
      <dsp:spPr>
        <a:xfrm rot="5400000">
          <a:off x="-394560" y="398152"/>
          <a:ext cx="2630405" cy="184128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en-US" sz="5400" kern="1200" dirty="0"/>
            <a:t> 1</a:t>
          </a:r>
        </a:p>
      </dsp:txBody>
      <dsp:txXfrm rot="-5400000">
        <a:off x="2" y="924233"/>
        <a:ext cx="1841283" cy="789122"/>
      </dsp:txXfrm>
    </dsp:sp>
    <dsp:sp modelId="{F07BA46A-8652-4AB1-A943-83DD9043CBA9}">
      <dsp:nvSpPr>
        <dsp:cNvPr id="0" name=""/>
        <dsp:cNvSpPr/>
      </dsp:nvSpPr>
      <dsp:spPr>
        <a:xfrm rot="5400000">
          <a:off x="6756846" y="-4911970"/>
          <a:ext cx="1709763" cy="11540888"/>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2280" tIns="41275" rIns="41275" bIns="41275" numCol="1" spcCol="1270" anchor="ctr" anchorCtr="0">
          <a:noAutofit/>
        </a:bodyPr>
        <a:lstStyle/>
        <a:p>
          <a:pPr marL="285750" lvl="1" indent="-285750" algn="l" defTabSz="2889250">
            <a:lnSpc>
              <a:spcPct val="90000"/>
            </a:lnSpc>
            <a:spcBef>
              <a:spcPct val="0"/>
            </a:spcBef>
            <a:spcAft>
              <a:spcPct val="15000"/>
            </a:spcAft>
            <a:buNone/>
          </a:pPr>
          <a:r>
            <a:rPr lang="en-US" sz="6500" kern="1200" dirty="0"/>
            <a:t> </a:t>
          </a:r>
        </a:p>
      </dsp:txBody>
      <dsp:txXfrm rot="-5400000">
        <a:off x="1841284" y="87056"/>
        <a:ext cx="11457424" cy="1542835"/>
      </dsp:txXfrm>
    </dsp:sp>
    <dsp:sp modelId="{DE2464DF-823A-469A-A24C-C815EAFC628C}">
      <dsp:nvSpPr>
        <dsp:cNvPr id="0" name=""/>
        <dsp:cNvSpPr/>
      </dsp:nvSpPr>
      <dsp:spPr>
        <a:xfrm rot="5400000">
          <a:off x="-394560" y="2841279"/>
          <a:ext cx="2630405" cy="1841283"/>
        </a:xfrm>
        <a:prstGeom prst="chevron">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en-US" sz="5400" kern="1200" dirty="0"/>
            <a:t> 2</a:t>
          </a:r>
        </a:p>
      </dsp:txBody>
      <dsp:txXfrm rot="-5400000">
        <a:off x="2" y="3367360"/>
        <a:ext cx="1841283" cy="789122"/>
      </dsp:txXfrm>
    </dsp:sp>
    <dsp:sp modelId="{AC87CD5A-6F24-4C09-B10F-B5A4C4A043E4}">
      <dsp:nvSpPr>
        <dsp:cNvPr id="0" name=""/>
        <dsp:cNvSpPr/>
      </dsp:nvSpPr>
      <dsp:spPr>
        <a:xfrm rot="5400000">
          <a:off x="6756846" y="-2468844"/>
          <a:ext cx="1709763" cy="11540888"/>
        </a:xfrm>
        <a:prstGeom prst="round2SameRect">
          <a:avLst/>
        </a:prstGeom>
        <a:solidFill>
          <a:schemeClr val="lt1">
            <a:alpha val="90000"/>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2280" tIns="41275" rIns="41275" bIns="41275" numCol="1" spcCol="1270" anchor="ctr" anchorCtr="0">
          <a:noAutofit/>
        </a:bodyPr>
        <a:lstStyle/>
        <a:p>
          <a:pPr marL="285750" lvl="1" indent="-285750" algn="l" defTabSz="2889250">
            <a:lnSpc>
              <a:spcPct val="90000"/>
            </a:lnSpc>
            <a:spcBef>
              <a:spcPct val="0"/>
            </a:spcBef>
            <a:spcAft>
              <a:spcPct val="15000"/>
            </a:spcAft>
            <a:buNone/>
          </a:pPr>
          <a:r>
            <a:rPr lang="en-US" sz="6500" kern="1200" dirty="0"/>
            <a:t>    </a:t>
          </a:r>
        </a:p>
      </dsp:txBody>
      <dsp:txXfrm rot="-5400000">
        <a:off x="1841284" y="2530182"/>
        <a:ext cx="11457424" cy="1542835"/>
      </dsp:txXfrm>
    </dsp:sp>
    <dsp:sp modelId="{06B136E1-FFBA-4FBB-B718-C4BAFEBC06BD}">
      <dsp:nvSpPr>
        <dsp:cNvPr id="0" name=""/>
        <dsp:cNvSpPr/>
      </dsp:nvSpPr>
      <dsp:spPr>
        <a:xfrm rot="5400000">
          <a:off x="-394560" y="5284405"/>
          <a:ext cx="2630405" cy="1841283"/>
        </a:xfrm>
        <a:prstGeom prst="chevron">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en-US" sz="5400" kern="1200" dirty="0"/>
            <a:t> 3</a:t>
          </a:r>
        </a:p>
      </dsp:txBody>
      <dsp:txXfrm rot="-5400000">
        <a:off x="2" y="5810486"/>
        <a:ext cx="1841283" cy="789122"/>
      </dsp:txXfrm>
    </dsp:sp>
    <dsp:sp modelId="{7FFEB09E-6896-4B40-9736-C8A1C406AD7B}">
      <dsp:nvSpPr>
        <dsp:cNvPr id="0" name=""/>
        <dsp:cNvSpPr/>
      </dsp:nvSpPr>
      <dsp:spPr>
        <a:xfrm rot="5400000">
          <a:off x="6756846" y="-25717"/>
          <a:ext cx="1709763" cy="11540888"/>
        </a:xfrm>
        <a:prstGeom prst="round2Same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2280" tIns="41275" rIns="41275" bIns="41275" numCol="1" spcCol="1270" anchor="ctr" anchorCtr="0">
          <a:noAutofit/>
        </a:bodyPr>
        <a:lstStyle/>
        <a:p>
          <a:pPr marL="285750" lvl="1" indent="-285750" algn="l" defTabSz="2889250">
            <a:lnSpc>
              <a:spcPct val="90000"/>
            </a:lnSpc>
            <a:spcBef>
              <a:spcPct val="0"/>
            </a:spcBef>
            <a:spcAft>
              <a:spcPct val="15000"/>
            </a:spcAft>
            <a:buNone/>
          </a:pPr>
          <a:r>
            <a:rPr lang="en-US" sz="6500" kern="1200" dirty="0"/>
            <a:t> </a:t>
          </a:r>
        </a:p>
      </dsp:txBody>
      <dsp:txXfrm rot="-5400000">
        <a:off x="1841284" y="4973309"/>
        <a:ext cx="11457424" cy="15428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E2C97-CFC1-4326-B070-2ED3CA9360D6}">
      <dsp:nvSpPr>
        <dsp:cNvPr id="0" name=""/>
        <dsp:cNvSpPr/>
      </dsp:nvSpPr>
      <dsp:spPr>
        <a:xfrm>
          <a:off x="1271016" y="1524554"/>
          <a:ext cx="12286488" cy="6349582"/>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D043DC-4B9C-4D61-95D0-7BF7BBE1C64A}">
      <dsp:nvSpPr>
        <dsp:cNvPr id="0" name=""/>
        <dsp:cNvSpPr/>
      </dsp:nvSpPr>
      <dsp:spPr>
        <a:xfrm>
          <a:off x="1638198" y="2267145"/>
          <a:ext cx="5705449" cy="5431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0" lvl="0" indent="0" algn="l" defTabSz="2889250">
            <a:lnSpc>
              <a:spcPct val="90000"/>
            </a:lnSpc>
            <a:spcBef>
              <a:spcPct val="0"/>
            </a:spcBef>
            <a:spcAft>
              <a:spcPct val="35000"/>
            </a:spcAft>
            <a:buNone/>
          </a:pPr>
          <a:r>
            <a:rPr lang="en-US" sz="6500" kern="1200" dirty="0"/>
            <a:t> </a:t>
          </a:r>
        </a:p>
      </dsp:txBody>
      <dsp:txXfrm>
        <a:off x="1638198" y="2267145"/>
        <a:ext cx="5705449" cy="5431990"/>
      </dsp:txXfrm>
    </dsp:sp>
    <dsp:sp modelId="{FAE83DCF-623D-482B-B974-9BEF33DD5C49}">
      <dsp:nvSpPr>
        <dsp:cNvPr id="0" name=""/>
        <dsp:cNvSpPr/>
      </dsp:nvSpPr>
      <dsp:spPr>
        <a:xfrm>
          <a:off x="7470749" y="2267145"/>
          <a:ext cx="5705449" cy="5431990"/>
        </a:xfrm>
        <a:prstGeom prst="rect">
          <a:avLst/>
        </a:prstGeom>
        <a:noFill/>
        <a:ln>
          <a:noFill/>
        </a:ln>
        <a:effectLst/>
      </dsp:spPr>
      <dsp:style>
        <a:lnRef idx="0">
          <a:scrgbClr r="0" g="0" b="0"/>
        </a:lnRef>
        <a:fillRef idx="0">
          <a:scrgbClr r="0" g="0" b="0"/>
        </a:fillRef>
        <a:effectRef idx="0">
          <a:scrgbClr r="0" g="0" b="0"/>
        </a:effectRef>
        <a:fontRef idx="minor"/>
      </dsp:style>
    </dsp:sp>
    <dsp:sp modelId="{FAD634EB-4191-42B1-8AC3-5C7F006C7FA8}">
      <dsp:nvSpPr>
        <dsp:cNvPr id="0" name=""/>
        <dsp:cNvSpPr/>
      </dsp:nvSpPr>
      <dsp:spPr>
        <a:xfrm>
          <a:off x="0" y="253863"/>
          <a:ext cx="2400808" cy="2400808"/>
        </a:xfrm>
        <a:prstGeom prst="plus">
          <a:avLst>
            <a:gd name="adj" fmla="val 32810"/>
          </a:avLst>
        </a:prstGeom>
        <a:solidFill>
          <a:schemeClr val="accent3">
            <a:shade val="8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759330-4922-4057-98FB-73BDBFE53817}">
      <dsp:nvSpPr>
        <dsp:cNvPr id="0" name=""/>
        <dsp:cNvSpPr/>
      </dsp:nvSpPr>
      <dsp:spPr>
        <a:xfrm>
          <a:off x="11862816" y="1117251"/>
          <a:ext cx="2259584" cy="774339"/>
        </a:xfrm>
        <a:prstGeom prst="rect">
          <a:avLst/>
        </a:prstGeom>
        <a:solidFill>
          <a:schemeClr val="accent3">
            <a:shade val="80000"/>
            <a:hueOff val="218907"/>
            <a:satOff val="-1431"/>
            <a:lumOff val="24554"/>
            <a:alphaOff val="0"/>
          </a:schemeClr>
        </a:solidFill>
        <a:ln w="25400" cap="flat" cmpd="sng" algn="ctr">
          <a:solidFill>
            <a:schemeClr val="accent3">
              <a:shade val="80000"/>
              <a:hueOff val="218907"/>
              <a:satOff val="-1431"/>
              <a:lumOff val="2455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38A972-15A8-4C31-9AAF-97373695F0B9}">
      <dsp:nvSpPr>
        <dsp:cNvPr id="0" name=""/>
        <dsp:cNvSpPr/>
      </dsp:nvSpPr>
      <dsp:spPr>
        <a:xfrm>
          <a:off x="7414260" y="2278760"/>
          <a:ext cx="1412" cy="5188073"/>
        </a:xfrm>
        <a:prstGeom prst="lin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3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1" preserve="1">
  <p:cSld name="1_Custom Layout 1">
    <p:spTree>
      <p:nvGrpSpPr>
        <p:cNvPr id="1" name="Shape 10"/>
        <p:cNvGrpSpPr/>
        <p:nvPr/>
      </p:nvGrpSpPr>
      <p:grpSpPr>
        <a:xfrm>
          <a:off x="0" y="0"/>
          <a:ext cx="0" cy="0"/>
          <a:chOff x="0" y="0"/>
          <a:chExt cx="0" cy="0"/>
        </a:xfrm>
      </p:grpSpPr>
      <p:sp>
        <p:nvSpPr>
          <p:cNvPr id="11" name="Google Shape;11;p3"/>
          <p:cNvSpPr/>
          <p:nvPr/>
        </p:nvSpPr>
        <p:spPr>
          <a:xfrm rot="10800000">
            <a:off x="2572243" y="2007913"/>
            <a:ext cx="12803775" cy="6661677"/>
          </a:xfrm>
          <a:custGeom>
            <a:avLst/>
            <a:gdLst/>
            <a:ahLst/>
            <a:cxnLst/>
            <a:rect l="l" t="t" r="r" b="b"/>
            <a:pathLst>
              <a:path w="12803775" h="6661677" extrusionOk="0">
                <a:moveTo>
                  <a:pt x="0" y="0"/>
                </a:moveTo>
                <a:lnTo>
                  <a:pt x="12803775" y="0"/>
                </a:lnTo>
                <a:lnTo>
                  <a:pt x="12803775" y="6661676"/>
                </a:lnTo>
                <a:lnTo>
                  <a:pt x="0" y="6661676"/>
                </a:lnTo>
                <a:lnTo>
                  <a:pt x="0" y="0"/>
                </a:lnTo>
                <a:close/>
              </a:path>
            </a:pathLst>
          </a:custGeom>
          <a:blipFill rotWithShape="1">
            <a:blip r:embed="rId2">
              <a:alphaModFix/>
            </a:blip>
            <a:stretch>
              <a:fillRect b="-53517"/>
            </a:stretch>
          </a:blipFill>
          <a:ln>
            <a:noFill/>
          </a:ln>
        </p:spPr>
      </p:sp>
      <p:sp>
        <p:nvSpPr>
          <p:cNvPr id="12" name="Google Shape;12;p3"/>
          <p:cNvSpPr/>
          <p:nvPr/>
        </p:nvSpPr>
        <p:spPr>
          <a:xfrm rot="-1397564">
            <a:off x="12748828" y="6462714"/>
            <a:ext cx="6343664" cy="3266987"/>
          </a:xfrm>
          <a:custGeom>
            <a:avLst/>
            <a:gdLst/>
            <a:ahLst/>
            <a:cxnLst/>
            <a:rect l="l" t="t" r="r" b="b"/>
            <a:pathLst>
              <a:path w="6350554" h="3270535" extrusionOk="0">
                <a:moveTo>
                  <a:pt x="0" y="0"/>
                </a:moveTo>
                <a:lnTo>
                  <a:pt x="6350553" y="0"/>
                </a:lnTo>
                <a:lnTo>
                  <a:pt x="6350553" y="3270535"/>
                </a:lnTo>
                <a:lnTo>
                  <a:pt x="0" y="3270535"/>
                </a:lnTo>
                <a:lnTo>
                  <a:pt x="0" y="0"/>
                </a:lnTo>
                <a:close/>
              </a:path>
            </a:pathLst>
          </a:custGeom>
          <a:blipFill rotWithShape="1">
            <a:blip r:embed="rId3">
              <a:alphaModFix/>
            </a:blip>
            <a:stretch>
              <a:fillRect/>
            </a:stretch>
          </a:blipFill>
          <a:ln>
            <a:noFill/>
          </a:ln>
        </p:spPr>
      </p:sp>
      <p:sp>
        <p:nvSpPr>
          <p:cNvPr id="13" name="Google Shape;13;p3"/>
          <p:cNvSpPr/>
          <p:nvPr/>
        </p:nvSpPr>
        <p:spPr>
          <a:xfrm rot="1228337">
            <a:off x="14856807" y="448785"/>
            <a:ext cx="3274418" cy="3921458"/>
          </a:xfrm>
          <a:custGeom>
            <a:avLst/>
            <a:gdLst/>
            <a:ahLst/>
            <a:cxnLst/>
            <a:rect l="l" t="t" r="r" b="b"/>
            <a:pathLst>
              <a:path w="3272118" h="3918704" extrusionOk="0">
                <a:moveTo>
                  <a:pt x="0" y="0"/>
                </a:moveTo>
                <a:lnTo>
                  <a:pt x="3272118" y="0"/>
                </a:lnTo>
                <a:lnTo>
                  <a:pt x="3272118" y="3918703"/>
                </a:lnTo>
                <a:lnTo>
                  <a:pt x="0" y="3918703"/>
                </a:lnTo>
                <a:lnTo>
                  <a:pt x="0" y="0"/>
                </a:lnTo>
                <a:close/>
              </a:path>
            </a:pathLst>
          </a:custGeom>
          <a:blipFill rotWithShape="1">
            <a:blip r:embed="rId4">
              <a:alphaModFix/>
            </a:blip>
            <a:stretch>
              <a:fillRect/>
            </a:stretch>
          </a:blipFill>
          <a:ln>
            <a:noFill/>
          </a:ln>
        </p:spPr>
      </p:sp>
      <p:sp>
        <p:nvSpPr>
          <p:cNvPr id="14" name="Google Shape;14;p3"/>
          <p:cNvSpPr/>
          <p:nvPr/>
        </p:nvSpPr>
        <p:spPr>
          <a:xfrm rot="352895">
            <a:off x="8143402" y="8352931"/>
            <a:ext cx="2281867" cy="2414674"/>
          </a:xfrm>
          <a:custGeom>
            <a:avLst/>
            <a:gdLst/>
            <a:ahLst/>
            <a:cxnLst/>
            <a:rect l="l" t="t" r="r" b="b"/>
            <a:pathLst>
              <a:path w="2281261" h="2414033" extrusionOk="0">
                <a:moveTo>
                  <a:pt x="0" y="0"/>
                </a:moveTo>
                <a:lnTo>
                  <a:pt x="2281261" y="0"/>
                </a:lnTo>
                <a:lnTo>
                  <a:pt x="2281261" y="2414032"/>
                </a:lnTo>
                <a:lnTo>
                  <a:pt x="0" y="2414032"/>
                </a:lnTo>
                <a:lnTo>
                  <a:pt x="0" y="0"/>
                </a:lnTo>
                <a:close/>
              </a:path>
            </a:pathLst>
          </a:custGeom>
          <a:blipFill rotWithShape="1">
            <a:blip r:embed="rId5">
              <a:alphaModFix/>
            </a:blip>
            <a:stretch>
              <a:fillRect/>
            </a:stretch>
          </a:blipFill>
          <a:ln>
            <a:noFill/>
          </a:ln>
        </p:spPr>
      </p:sp>
      <p:sp>
        <p:nvSpPr>
          <p:cNvPr id="15" name="Google Shape;15;p3"/>
          <p:cNvSpPr/>
          <p:nvPr/>
        </p:nvSpPr>
        <p:spPr>
          <a:xfrm>
            <a:off x="6976713" y="1461284"/>
            <a:ext cx="4334574" cy="946480"/>
          </a:xfrm>
          <a:custGeom>
            <a:avLst/>
            <a:gdLst/>
            <a:ahLst/>
            <a:cxnLst/>
            <a:rect l="l" t="t" r="r" b="b"/>
            <a:pathLst>
              <a:path w="4334574" h="946480" extrusionOk="0">
                <a:moveTo>
                  <a:pt x="0" y="0"/>
                </a:moveTo>
                <a:lnTo>
                  <a:pt x="4334574" y="0"/>
                </a:lnTo>
                <a:lnTo>
                  <a:pt x="4334574" y="946479"/>
                </a:lnTo>
                <a:lnTo>
                  <a:pt x="0" y="946479"/>
                </a:lnTo>
                <a:lnTo>
                  <a:pt x="0" y="0"/>
                </a:lnTo>
                <a:close/>
              </a:path>
            </a:pathLst>
          </a:custGeom>
          <a:blipFill rotWithShape="1">
            <a:blip r:embed="rId4">
              <a:alphaModFix/>
            </a:blip>
            <a:stretch>
              <a:fillRect t="-1013901" r="-123169" b="-109789"/>
            </a:stretch>
          </a:blipFill>
          <a:ln>
            <a:noFill/>
          </a:ln>
        </p:spPr>
      </p:sp>
      <p:pic>
        <p:nvPicPr>
          <p:cNvPr id="16" name="Google Shape;16;p3"/>
          <p:cNvPicPr preferRelativeResize="0"/>
          <p:nvPr/>
        </p:nvPicPr>
        <p:blipFill rotWithShape="1">
          <a:blip r:embed="rId6">
            <a:alphaModFix/>
          </a:blip>
          <a:srcRect l="11" t="42"/>
          <a:stretch/>
        </p:blipFill>
        <p:spPr>
          <a:xfrm>
            <a:off x="0" y="0"/>
            <a:ext cx="4072125" cy="5068999"/>
          </a:xfrm>
          <a:prstGeom prst="rect">
            <a:avLst/>
          </a:prstGeom>
          <a:noFill/>
          <a:ln>
            <a:noFill/>
          </a:ln>
        </p:spPr>
      </p:pic>
      <p:pic>
        <p:nvPicPr>
          <p:cNvPr id="17" name="Google Shape;17;p3"/>
          <p:cNvPicPr preferRelativeResize="0"/>
          <p:nvPr/>
        </p:nvPicPr>
        <p:blipFill rotWithShape="1">
          <a:blip r:embed="rId7">
            <a:alphaModFix/>
          </a:blip>
          <a:srcRect b="73"/>
          <a:stretch/>
        </p:blipFill>
        <p:spPr>
          <a:xfrm>
            <a:off x="4775" y="4838721"/>
            <a:ext cx="4052750" cy="5448276"/>
          </a:xfrm>
          <a:prstGeom prst="rect">
            <a:avLst/>
          </a:prstGeom>
          <a:noFill/>
          <a:ln>
            <a:noFill/>
          </a:ln>
        </p:spPr>
      </p:pic>
      <p:sp>
        <p:nvSpPr>
          <p:cNvPr id="18" name="Google Shape;18;p3"/>
          <p:cNvSpPr txBox="1">
            <a:spLocks noGrp="1"/>
          </p:cNvSpPr>
          <p:nvPr>
            <p:ph type="title" hasCustomPrompt="1"/>
          </p:nvPr>
        </p:nvSpPr>
        <p:spPr>
          <a:xfrm>
            <a:off x="4037500" y="3122850"/>
            <a:ext cx="10493700" cy="3123900"/>
          </a:xfrm>
          <a:prstGeom prst="rect">
            <a:avLst/>
          </a:prstGeom>
        </p:spPr>
        <p:txBody>
          <a:bodyPr spcFirstLastPara="1" wrap="square" lIns="91425" tIns="45700" rIns="91425" bIns="45700" anchor="ctr" anchorCtr="0">
            <a:normAutofit/>
          </a:bodyPr>
          <a:lstStyle>
            <a:lvl1pPr lvl="0" algn="ctr">
              <a:lnSpc>
                <a:spcPct val="80000"/>
              </a:lnSpc>
              <a:spcBef>
                <a:spcPts val="0"/>
              </a:spcBef>
              <a:spcAft>
                <a:spcPts val="0"/>
              </a:spcAft>
              <a:buClr>
                <a:srgbClr val="265832"/>
              </a:buClr>
              <a:buSzPts val="11450"/>
              <a:buNone/>
              <a:defRPr sz="7200">
                <a:solidFill>
                  <a:srgbClr val="265832"/>
                </a:solidFill>
              </a:defRPr>
            </a:lvl1pPr>
            <a:lvl2pPr lvl="1">
              <a:spcBef>
                <a:spcPts val="0"/>
              </a:spcBef>
              <a:spcAft>
                <a:spcPts val="0"/>
              </a:spcAft>
              <a:buSzPts val="14550"/>
              <a:buNone/>
              <a:defRPr sz="14550"/>
            </a:lvl2pPr>
            <a:lvl3pPr lvl="2">
              <a:spcBef>
                <a:spcPts val="0"/>
              </a:spcBef>
              <a:spcAft>
                <a:spcPts val="0"/>
              </a:spcAft>
              <a:buSzPts val="14550"/>
              <a:buNone/>
              <a:defRPr sz="14550"/>
            </a:lvl3pPr>
            <a:lvl4pPr lvl="3">
              <a:spcBef>
                <a:spcPts val="0"/>
              </a:spcBef>
              <a:spcAft>
                <a:spcPts val="0"/>
              </a:spcAft>
              <a:buSzPts val="14550"/>
              <a:buNone/>
              <a:defRPr sz="14550"/>
            </a:lvl4pPr>
            <a:lvl5pPr lvl="4">
              <a:spcBef>
                <a:spcPts val="0"/>
              </a:spcBef>
              <a:spcAft>
                <a:spcPts val="0"/>
              </a:spcAft>
              <a:buSzPts val="14550"/>
              <a:buNone/>
              <a:defRPr sz="14550"/>
            </a:lvl5pPr>
            <a:lvl6pPr lvl="5">
              <a:spcBef>
                <a:spcPts val="0"/>
              </a:spcBef>
              <a:spcAft>
                <a:spcPts val="0"/>
              </a:spcAft>
              <a:buSzPts val="14550"/>
              <a:buNone/>
              <a:defRPr sz="14550"/>
            </a:lvl6pPr>
            <a:lvl7pPr lvl="6">
              <a:spcBef>
                <a:spcPts val="0"/>
              </a:spcBef>
              <a:spcAft>
                <a:spcPts val="0"/>
              </a:spcAft>
              <a:buSzPts val="14550"/>
              <a:buNone/>
              <a:defRPr sz="14550"/>
            </a:lvl7pPr>
            <a:lvl8pPr lvl="7">
              <a:spcBef>
                <a:spcPts val="0"/>
              </a:spcBef>
              <a:spcAft>
                <a:spcPts val="0"/>
              </a:spcAft>
              <a:buSzPts val="14550"/>
              <a:buNone/>
              <a:defRPr sz="14550"/>
            </a:lvl8pPr>
            <a:lvl9pPr lvl="8">
              <a:spcBef>
                <a:spcPts val="0"/>
              </a:spcBef>
              <a:spcAft>
                <a:spcPts val="0"/>
              </a:spcAft>
              <a:buSzPts val="14550"/>
              <a:buNone/>
              <a:defRPr sz="14550"/>
            </a:lvl9pPr>
          </a:lstStyle>
          <a:p>
            <a:r>
              <a:rPr lang="en-US" dirty="0"/>
              <a:t>Topic, 120, str</a:t>
            </a:r>
            <a:endParaRPr dirty="0"/>
          </a:p>
        </p:txBody>
      </p:sp>
      <p:sp>
        <p:nvSpPr>
          <p:cNvPr id="19" name="Google Shape;19;p3"/>
          <p:cNvSpPr txBox="1">
            <a:spLocks noGrp="1"/>
          </p:cNvSpPr>
          <p:nvPr>
            <p:ph type="subTitle" idx="1" hasCustomPrompt="1"/>
          </p:nvPr>
        </p:nvSpPr>
        <p:spPr>
          <a:xfrm>
            <a:off x="4027050" y="6357375"/>
            <a:ext cx="10233900" cy="620400"/>
          </a:xfrm>
          <a:prstGeom prst="rect">
            <a:avLst/>
          </a:prstGeom>
        </p:spPr>
        <p:txBody>
          <a:bodyPr spcFirstLastPara="1" wrap="square" lIns="91425" tIns="45700" rIns="91425" bIns="45700" anchor="t" anchorCtr="0">
            <a:normAutofit/>
          </a:bodyPr>
          <a:lstStyle>
            <a:lvl1pPr lvl="0" algn="ctr">
              <a:spcBef>
                <a:spcPts val="640"/>
              </a:spcBef>
              <a:spcAft>
                <a:spcPts val="0"/>
              </a:spcAft>
              <a:buSzPts val="2750"/>
              <a:buNone/>
              <a:defRPr sz="27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r>
              <a:rPr lang="en-US" dirty="0"/>
              <a:t>Author, 140, str</a:t>
            </a:r>
            <a:endParaRPr dirty="0"/>
          </a:p>
        </p:txBody>
      </p:sp>
    </p:spTree>
    <p:extLst>
      <p:ext uri="{BB962C8B-B14F-4D97-AF65-F5344CB8AC3E}">
        <p14:creationId xmlns:p14="http://schemas.microsoft.com/office/powerpoint/2010/main" val="3672917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5" preserve="1" userDrawn="1">
  <p:cSld name="1_Custom Layout 5">
    <p:bg>
      <p:bgPr>
        <a:solidFill>
          <a:srgbClr val="265832"/>
        </a:solidFill>
        <a:effectLst/>
      </p:bgPr>
    </p:bg>
    <p:spTree>
      <p:nvGrpSpPr>
        <p:cNvPr id="1" name="Shape 63"/>
        <p:cNvGrpSpPr/>
        <p:nvPr/>
      </p:nvGrpSpPr>
      <p:grpSpPr>
        <a:xfrm>
          <a:off x="0" y="0"/>
          <a:ext cx="0" cy="0"/>
          <a:chOff x="0" y="0"/>
          <a:chExt cx="0" cy="0"/>
        </a:xfrm>
      </p:grpSpPr>
      <p:pic>
        <p:nvPicPr>
          <p:cNvPr id="2" name="Google Shape;118;p10">
            <a:extLst>
              <a:ext uri="{FF2B5EF4-FFF2-40B4-BE49-F238E27FC236}">
                <a16:creationId xmlns:a16="http://schemas.microsoft.com/office/drawing/2014/main" id="{A1F51D20-E02A-E696-7B8D-02620C4469D5}"/>
              </a:ext>
            </a:extLst>
          </p:cNvPr>
          <p:cNvPicPr preferRelativeResize="0"/>
          <p:nvPr userDrawn="1"/>
        </p:nvPicPr>
        <p:blipFill rotWithShape="1">
          <a:blip r:embed="rId2">
            <a:alphaModFix/>
          </a:blip>
          <a:srcRect t="53" b="35"/>
          <a:stretch/>
        </p:blipFill>
        <p:spPr>
          <a:xfrm>
            <a:off x="0" y="-1"/>
            <a:ext cx="18288000" cy="10286999"/>
          </a:xfrm>
          <a:prstGeom prst="rect">
            <a:avLst/>
          </a:prstGeom>
          <a:noFill/>
          <a:ln>
            <a:noFill/>
          </a:ln>
        </p:spPr>
      </p:pic>
      <p:grpSp>
        <p:nvGrpSpPr>
          <p:cNvPr id="3" name="Google Shape;119;p10">
            <a:extLst>
              <a:ext uri="{FF2B5EF4-FFF2-40B4-BE49-F238E27FC236}">
                <a16:creationId xmlns:a16="http://schemas.microsoft.com/office/drawing/2014/main" id="{D29ADB42-ED65-E03E-AF5A-DED6015830C6}"/>
              </a:ext>
            </a:extLst>
          </p:cNvPr>
          <p:cNvGrpSpPr/>
          <p:nvPr userDrawn="1"/>
        </p:nvGrpSpPr>
        <p:grpSpPr>
          <a:xfrm>
            <a:off x="2567951" y="2278268"/>
            <a:ext cx="13152097" cy="6220238"/>
            <a:chOff x="0" y="0"/>
            <a:chExt cx="17536128" cy="4485519"/>
          </a:xfrm>
        </p:grpSpPr>
        <p:sp>
          <p:nvSpPr>
            <p:cNvPr id="4" name="Google Shape;120;p10">
              <a:extLst>
                <a:ext uri="{FF2B5EF4-FFF2-40B4-BE49-F238E27FC236}">
                  <a16:creationId xmlns:a16="http://schemas.microsoft.com/office/drawing/2014/main" id="{67CF1C6D-9343-E0FD-056A-100DE18C5D7D}"/>
                </a:ext>
              </a:extLst>
            </p:cNvPr>
            <p:cNvSpPr/>
            <p:nvPr/>
          </p:nvSpPr>
          <p:spPr>
            <a:xfrm>
              <a:off x="0" y="0"/>
              <a:ext cx="9725033" cy="4485519"/>
            </a:xfrm>
            <a:custGeom>
              <a:avLst/>
              <a:gdLst/>
              <a:ahLst/>
              <a:cxnLst/>
              <a:rect l="l" t="t" r="r" b="b"/>
              <a:pathLst>
                <a:path w="9725033" h="4485519" extrusionOk="0">
                  <a:moveTo>
                    <a:pt x="0" y="0"/>
                  </a:moveTo>
                  <a:lnTo>
                    <a:pt x="9725033" y="0"/>
                  </a:lnTo>
                  <a:lnTo>
                    <a:pt x="9725033" y="4485519"/>
                  </a:lnTo>
                  <a:lnTo>
                    <a:pt x="0" y="4485519"/>
                  </a:lnTo>
                  <a:lnTo>
                    <a:pt x="0" y="0"/>
                  </a:lnTo>
                  <a:close/>
                </a:path>
              </a:pathLst>
            </a:custGeom>
            <a:blipFill rotWithShape="1">
              <a:blip r:embed="rId3">
                <a:alphaModFix/>
              </a:blip>
              <a:stretch>
                <a:fillRect l="-33945" t="-167442" r="-33943" b="-67442"/>
              </a:stretch>
            </a:blipFill>
            <a:ln>
              <a:noFill/>
            </a:ln>
          </p:spPr>
          <p:txBody>
            <a:bodyPr/>
            <a:lstStyle/>
            <a:p>
              <a:endParaRPr lang="en-US"/>
            </a:p>
          </p:txBody>
        </p:sp>
        <p:sp>
          <p:nvSpPr>
            <p:cNvPr id="5" name="Google Shape;121;p10">
              <a:extLst>
                <a:ext uri="{FF2B5EF4-FFF2-40B4-BE49-F238E27FC236}">
                  <a16:creationId xmlns:a16="http://schemas.microsoft.com/office/drawing/2014/main" id="{355482D2-9CF8-BD43-3D63-5FB810C70538}"/>
                </a:ext>
              </a:extLst>
            </p:cNvPr>
            <p:cNvSpPr/>
            <p:nvPr/>
          </p:nvSpPr>
          <p:spPr>
            <a:xfrm>
              <a:off x="7811095" y="0"/>
              <a:ext cx="9725033" cy="4485519"/>
            </a:xfrm>
            <a:custGeom>
              <a:avLst/>
              <a:gdLst/>
              <a:ahLst/>
              <a:cxnLst/>
              <a:rect l="l" t="t" r="r" b="b"/>
              <a:pathLst>
                <a:path w="9725033" h="4485519" extrusionOk="0">
                  <a:moveTo>
                    <a:pt x="0" y="0"/>
                  </a:moveTo>
                  <a:lnTo>
                    <a:pt x="9725032" y="0"/>
                  </a:lnTo>
                  <a:lnTo>
                    <a:pt x="9725032" y="4485519"/>
                  </a:lnTo>
                  <a:lnTo>
                    <a:pt x="0" y="4485519"/>
                  </a:lnTo>
                  <a:lnTo>
                    <a:pt x="0" y="0"/>
                  </a:lnTo>
                  <a:close/>
                </a:path>
              </a:pathLst>
            </a:custGeom>
            <a:blipFill rotWithShape="1">
              <a:blip r:embed="rId3">
                <a:alphaModFix/>
              </a:blip>
              <a:stretch>
                <a:fillRect l="-33945" t="-167442" r="-33943" b="-67442"/>
              </a:stretch>
            </a:blipFill>
            <a:ln>
              <a:noFill/>
            </a:ln>
          </p:spPr>
          <p:txBody>
            <a:bodyPr/>
            <a:lstStyle/>
            <a:p>
              <a:endParaRPr lang="en-US"/>
            </a:p>
          </p:txBody>
        </p:sp>
      </p:grpSp>
      <p:sp>
        <p:nvSpPr>
          <p:cNvPr id="6" name="Google Shape;122;p10">
            <a:extLst>
              <a:ext uri="{FF2B5EF4-FFF2-40B4-BE49-F238E27FC236}">
                <a16:creationId xmlns:a16="http://schemas.microsoft.com/office/drawing/2014/main" id="{04713182-8E7E-7400-BD4F-6FC76EA76581}"/>
              </a:ext>
            </a:extLst>
          </p:cNvPr>
          <p:cNvSpPr/>
          <p:nvPr userDrawn="1"/>
        </p:nvSpPr>
        <p:spPr>
          <a:xfrm rot="3368026" flipH="1">
            <a:off x="-861458" y="389203"/>
            <a:ext cx="6549582" cy="6082924"/>
          </a:xfrm>
          <a:custGeom>
            <a:avLst/>
            <a:gdLst/>
            <a:ahLst/>
            <a:cxnLst/>
            <a:rect l="l" t="t" r="r" b="b"/>
            <a:pathLst>
              <a:path w="6549582" h="6082924" extrusionOk="0">
                <a:moveTo>
                  <a:pt x="6549582" y="0"/>
                </a:moveTo>
                <a:lnTo>
                  <a:pt x="0" y="0"/>
                </a:lnTo>
                <a:lnTo>
                  <a:pt x="0" y="6082924"/>
                </a:lnTo>
                <a:lnTo>
                  <a:pt x="6549582" y="6082924"/>
                </a:lnTo>
                <a:lnTo>
                  <a:pt x="6549582" y="0"/>
                </a:lnTo>
                <a:close/>
              </a:path>
            </a:pathLst>
          </a:custGeom>
          <a:blipFill rotWithShape="1">
            <a:blip r:embed="rId4">
              <a:alphaModFix/>
            </a:blip>
            <a:stretch>
              <a:fillRect/>
            </a:stretch>
          </a:blipFill>
          <a:ln>
            <a:noFill/>
          </a:ln>
        </p:spPr>
        <p:txBody>
          <a:bodyPr/>
          <a:lstStyle/>
          <a:p>
            <a:endParaRPr lang="en-US"/>
          </a:p>
        </p:txBody>
      </p:sp>
      <p:sp>
        <p:nvSpPr>
          <p:cNvPr id="7" name="Google Shape;123;p10">
            <a:extLst>
              <a:ext uri="{FF2B5EF4-FFF2-40B4-BE49-F238E27FC236}">
                <a16:creationId xmlns:a16="http://schemas.microsoft.com/office/drawing/2014/main" id="{9BC3ABBF-C2B8-6ACC-A472-8F02D07645C7}"/>
              </a:ext>
            </a:extLst>
          </p:cNvPr>
          <p:cNvSpPr/>
          <p:nvPr userDrawn="1"/>
        </p:nvSpPr>
        <p:spPr>
          <a:xfrm rot="10372094">
            <a:off x="9735201" y="-726106"/>
            <a:ext cx="4418112" cy="4384976"/>
          </a:xfrm>
          <a:custGeom>
            <a:avLst/>
            <a:gdLst/>
            <a:ahLst/>
            <a:cxnLst/>
            <a:rect l="l" t="t" r="r" b="b"/>
            <a:pathLst>
              <a:path w="4418112" h="4384976" extrusionOk="0">
                <a:moveTo>
                  <a:pt x="0" y="0"/>
                </a:moveTo>
                <a:lnTo>
                  <a:pt x="4418112" y="0"/>
                </a:lnTo>
                <a:lnTo>
                  <a:pt x="4418112" y="4384977"/>
                </a:lnTo>
                <a:lnTo>
                  <a:pt x="0" y="4384977"/>
                </a:lnTo>
                <a:lnTo>
                  <a:pt x="0" y="0"/>
                </a:lnTo>
                <a:close/>
              </a:path>
            </a:pathLst>
          </a:custGeom>
          <a:blipFill rotWithShape="1">
            <a:blip r:embed="rId5">
              <a:alphaModFix/>
            </a:blip>
            <a:stretch>
              <a:fillRect/>
            </a:stretch>
          </a:blipFill>
          <a:ln>
            <a:noFill/>
          </a:ln>
        </p:spPr>
        <p:txBody>
          <a:bodyPr/>
          <a:lstStyle/>
          <a:p>
            <a:endParaRPr lang="en-US"/>
          </a:p>
        </p:txBody>
      </p:sp>
      <p:pic>
        <p:nvPicPr>
          <p:cNvPr id="9" name="Google Shape;125;p10">
            <a:extLst>
              <a:ext uri="{FF2B5EF4-FFF2-40B4-BE49-F238E27FC236}">
                <a16:creationId xmlns:a16="http://schemas.microsoft.com/office/drawing/2014/main" id="{4D8F6F4F-EF8A-8914-8B9C-F1707E0224B7}"/>
              </a:ext>
            </a:extLst>
          </p:cNvPr>
          <p:cNvPicPr preferRelativeResize="0"/>
          <p:nvPr userDrawn="1"/>
        </p:nvPicPr>
        <p:blipFill rotWithShape="1">
          <a:blip r:embed="rId6">
            <a:alphaModFix/>
          </a:blip>
          <a:srcRect l="138" r="26"/>
          <a:stretch/>
        </p:blipFill>
        <p:spPr>
          <a:xfrm>
            <a:off x="14566275" y="417700"/>
            <a:ext cx="3721726" cy="9941375"/>
          </a:xfrm>
          <a:prstGeom prst="rect">
            <a:avLst/>
          </a:prstGeom>
          <a:noFill/>
          <a:ln>
            <a:noFill/>
          </a:ln>
        </p:spPr>
      </p:pic>
      <p:sp>
        <p:nvSpPr>
          <p:cNvPr id="14" name="Text Placeholder 13">
            <a:extLst>
              <a:ext uri="{FF2B5EF4-FFF2-40B4-BE49-F238E27FC236}">
                <a16:creationId xmlns:a16="http://schemas.microsoft.com/office/drawing/2014/main" id="{026511F2-D0EF-B24C-8923-101E6B9AF06C}"/>
              </a:ext>
            </a:extLst>
          </p:cNvPr>
          <p:cNvSpPr>
            <a:spLocks noGrp="1"/>
          </p:cNvSpPr>
          <p:nvPr>
            <p:ph type="body" sz="quarter" idx="10" hasCustomPrompt="1"/>
          </p:nvPr>
        </p:nvSpPr>
        <p:spPr>
          <a:xfrm>
            <a:off x="2609850" y="2405063"/>
            <a:ext cx="13011150" cy="5857875"/>
          </a:xfrm>
        </p:spPr>
        <p:txBody>
          <a:bodyPr anchor="ctr">
            <a:normAutofit/>
          </a:bodyPr>
          <a:lstStyle>
            <a:lvl1pPr marL="101600" indent="0" algn="ctr">
              <a:buNone/>
              <a:defRPr lang="en-US" sz="8000" b="0" i="0" u="none" strike="noStrike" cap="none" dirty="0">
                <a:solidFill>
                  <a:srgbClr val="265832"/>
                </a:solidFill>
                <a:latin typeface="Londrina Solid"/>
                <a:ea typeface="Londrina Solid"/>
                <a:cs typeface="Londrina Solid"/>
                <a:sym typeface="Arial"/>
              </a:defRPr>
            </a:lvl1pPr>
          </a:lstStyle>
          <a:p>
            <a:pPr lvl="0"/>
            <a:r>
              <a:rPr lang="en-US" dirty="0"/>
              <a:t>outro, 150, str</a:t>
            </a:r>
          </a:p>
        </p:txBody>
      </p:sp>
      <p:pic>
        <p:nvPicPr>
          <p:cNvPr id="8" name="Google Shape;465;p28">
            <a:extLst>
              <a:ext uri="{FF2B5EF4-FFF2-40B4-BE49-F238E27FC236}">
                <a16:creationId xmlns:a16="http://schemas.microsoft.com/office/drawing/2014/main" id="{917E9A2D-C53E-1830-216D-0903E9B5641E}"/>
              </a:ext>
            </a:extLst>
          </p:cNvPr>
          <p:cNvPicPr preferRelativeResize="0"/>
          <p:nvPr userDrawn="1"/>
        </p:nvPicPr>
        <p:blipFill>
          <a:blip r:embed="rId7">
            <a:alphaModFix/>
          </a:blip>
          <a:stretch>
            <a:fillRect/>
          </a:stretch>
        </p:blipFill>
        <p:spPr>
          <a:xfrm>
            <a:off x="16427138" y="9676019"/>
            <a:ext cx="1333537" cy="386562"/>
          </a:xfrm>
          <a:prstGeom prst="rect">
            <a:avLst/>
          </a:prstGeom>
          <a:noFill/>
          <a:ln>
            <a:noFill/>
          </a:ln>
        </p:spPr>
      </p:pic>
    </p:spTree>
    <p:extLst>
      <p:ext uri="{BB962C8B-B14F-4D97-AF65-F5344CB8AC3E}">
        <p14:creationId xmlns:p14="http://schemas.microsoft.com/office/powerpoint/2010/main" val="204235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5" preserve="1" userDrawn="1">
  <p:cSld name="1_Custom Layout 5">
    <p:bg>
      <p:bgPr>
        <a:solidFill>
          <a:srgbClr val="265832"/>
        </a:solidFill>
        <a:effectLst/>
      </p:bgPr>
    </p:bg>
    <p:spTree>
      <p:nvGrpSpPr>
        <p:cNvPr id="1" name="Shape 63"/>
        <p:cNvGrpSpPr/>
        <p:nvPr/>
      </p:nvGrpSpPr>
      <p:grpSpPr>
        <a:xfrm>
          <a:off x="0" y="0"/>
          <a:ext cx="0" cy="0"/>
          <a:chOff x="0" y="0"/>
          <a:chExt cx="0" cy="0"/>
        </a:xfrm>
      </p:grpSpPr>
      <p:sp>
        <p:nvSpPr>
          <p:cNvPr id="11" name="Text Placeholder 10">
            <a:extLst>
              <a:ext uri="{FF2B5EF4-FFF2-40B4-BE49-F238E27FC236}">
                <a16:creationId xmlns:a16="http://schemas.microsoft.com/office/drawing/2014/main" id="{FBC1D77B-1C38-4D37-85EB-525CDC06D581}"/>
              </a:ext>
            </a:extLst>
          </p:cNvPr>
          <p:cNvSpPr>
            <a:spLocks noGrp="1"/>
          </p:cNvSpPr>
          <p:nvPr>
            <p:ph type="body" sz="quarter" idx="10" hasCustomPrompt="1"/>
          </p:nvPr>
        </p:nvSpPr>
        <p:spPr>
          <a:xfrm>
            <a:off x="757238" y="365125"/>
            <a:ext cx="16459200" cy="1999252"/>
          </a:xfrm>
        </p:spPr>
        <p:txBody>
          <a:bodyPr>
            <a:normAutofit/>
          </a:bodyPr>
          <a:lstStyle>
            <a:lvl1pPr marL="101600" indent="0" algn="ctr">
              <a:buNone/>
              <a:defRPr lang="en-US" sz="7200" b="0" i="0" u="none" strike="noStrike" cap="none" dirty="0">
                <a:solidFill>
                  <a:schemeClr val="accent6">
                    <a:lumMod val="40000"/>
                    <a:lumOff val="60000"/>
                  </a:schemeClr>
                </a:solidFill>
                <a:latin typeface="Londrina Solid"/>
                <a:ea typeface="Londrina Solid"/>
                <a:cs typeface="Londrina Solid"/>
                <a:sym typeface="Arial"/>
              </a:defRPr>
            </a:lvl1pPr>
          </a:lstStyle>
          <a:p>
            <a:pPr lvl="0"/>
            <a:r>
              <a:rPr lang="en-US" dirty="0"/>
              <a:t>title</a:t>
            </a:r>
          </a:p>
        </p:txBody>
      </p:sp>
      <p:sp>
        <p:nvSpPr>
          <p:cNvPr id="12" name="Text Placeholder 10">
            <a:extLst>
              <a:ext uri="{FF2B5EF4-FFF2-40B4-BE49-F238E27FC236}">
                <a16:creationId xmlns:a16="http://schemas.microsoft.com/office/drawing/2014/main" id="{1D21CA64-7B15-C103-4B72-720727AD2168}"/>
              </a:ext>
            </a:extLst>
          </p:cNvPr>
          <p:cNvSpPr>
            <a:spLocks noGrp="1"/>
          </p:cNvSpPr>
          <p:nvPr>
            <p:ph type="body" sz="quarter" idx="11" hasCustomPrompt="1"/>
          </p:nvPr>
        </p:nvSpPr>
        <p:spPr>
          <a:xfrm>
            <a:off x="757238" y="2999468"/>
            <a:ext cx="16459200" cy="6575606"/>
          </a:xfrm>
        </p:spPr>
        <p:txBody>
          <a:bodyPr>
            <a:normAutofit/>
          </a:bodyPr>
          <a:lstStyle>
            <a:lvl1pPr marL="101600" indent="0" algn="l">
              <a:buNone/>
              <a:defRPr lang="en-US" sz="3200" b="0" i="0" u="none" strike="noStrike" cap="none" dirty="0">
                <a:solidFill>
                  <a:schemeClr val="accent6">
                    <a:lumMod val="40000"/>
                    <a:lumOff val="60000"/>
                  </a:schemeClr>
                </a:solidFill>
                <a:latin typeface="ADLaM Display" panose="02010000000000000000" pitchFamily="2" charset="0"/>
                <a:ea typeface="ADLaM Display" panose="02010000000000000000" pitchFamily="2" charset="0"/>
                <a:cs typeface="ADLaM Display" panose="02010000000000000000" pitchFamily="2" charset="0"/>
                <a:sym typeface="Arial"/>
              </a:defRPr>
            </a:lvl1pPr>
          </a:lstStyle>
          <a:p>
            <a:pPr lvl="0"/>
            <a:r>
              <a:rPr lang="en-US" dirty="0"/>
              <a:t>content</a:t>
            </a:r>
          </a:p>
        </p:txBody>
      </p:sp>
    </p:spTree>
    <p:extLst>
      <p:ext uri="{BB962C8B-B14F-4D97-AF65-F5344CB8AC3E}">
        <p14:creationId xmlns:p14="http://schemas.microsoft.com/office/powerpoint/2010/main" val="831927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5" preserve="1" userDrawn="1">
  <p:cSld name="1_Custom Layout 5">
    <p:bg>
      <p:bgPr>
        <a:solidFill>
          <a:srgbClr val="265832"/>
        </a:solidFill>
        <a:effectLst/>
      </p:bgPr>
    </p:bg>
    <p:spTree>
      <p:nvGrpSpPr>
        <p:cNvPr id="1" name="Shape 63"/>
        <p:cNvGrpSpPr/>
        <p:nvPr/>
      </p:nvGrpSpPr>
      <p:grpSpPr>
        <a:xfrm>
          <a:off x="0" y="0"/>
          <a:ext cx="0" cy="0"/>
          <a:chOff x="0" y="0"/>
          <a:chExt cx="0" cy="0"/>
        </a:xfrm>
      </p:grpSpPr>
      <p:sp>
        <p:nvSpPr>
          <p:cNvPr id="11" name="Text Placeholder 10">
            <a:extLst>
              <a:ext uri="{FF2B5EF4-FFF2-40B4-BE49-F238E27FC236}">
                <a16:creationId xmlns:a16="http://schemas.microsoft.com/office/drawing/2014/main" id="{FBC1D77B-1C38-4D37-85EB-525CDC06D581}"/>
              </a:ext>
            </a:extLst>
          </p:cNvPr>
          <p:cNvSpPr>
            <a:spLocks noGrp="1"/>
          </p:cNvSpPr>
          <p:nvPr>
            <p:ph type="body" sz="quarter" idx="10" hasCustomPrompt="1"/>
          </p:nvPr>
        </p:nvSpPr>
        <p:spPr>
          <a:xfrm>
            <a:off x="757238" y="365125"/>
            <a:ext cx="16459200" cy="1999252"/>
          </a:xfrm>
        </p:spPr>
        <p:txBody>
          <a:bodyPr>
            <a:normAutofit/>
          </a:bodyPr>
          <a:lstStyle>
            <a:lvl1pPr marL="101600" indent="0" algn="ctr">
              <a:buNone/>
              <a:defRPr lang="en-US" sz="7200" b="0" i="0" u="none" strike="noStrike" cap="none" dirty="0">
                <a:solidFill>
                  <a:schemeClr val="accent6">
                    <a:lumMod val="40000"/>
                    <a:lumOff val="60000"/>
                  </a:schemeClr>
                </a:solidFill>
                <a:latin typeface="Londrina Solid"/>
                <a:ea typeface="Londrina Solid"/>
                <a:cs typeface="Londrina Solid"/>
                <a:sym typeface="Arial"/>
              </a:defRPr>
            </a:lvl1pPr>
          </a:lstStyle>
          <a:p>
            <a:pPr lvl="0"/>
            <a:r>
              <a:rPr lang="en-US" dirty="0"/>
              <a:t>Title, 80, str, 40</a:t>
            </a:r>
          </a:p>
        </p:txBody>
      </p:sp>
      <p:sp>
        <p:nvSpPr>
          <p:cNvPr id="2" name="Google Shape;68;p7">
            <a:extLst>
              <a:ext uri="{FF2B5EF4-FFF2-40B4-BE49-F238E27FC236}">
                <a16:creationId xmlns:a16="http://schemas.microsoft.com/office/drawing/2014/main" id="{EA6E4DDC-8452-710D-8484-D415D8100507}"/>
              </a:ext>
            </a:extLst>
          </p:cNvPr>
          <p:cNvSpPr/>
          <p:nvPr userDrawn="1"/>
        </p:nvSpPr>
        <p:spPr>
          <a:xfrm rot="3003970">
            <a:off x="15513582" y="6670953"/>
            <a:ext cx="2853687" cy="4707111"/>
          </a:xfrm>
          <a:custGeom>
            <a:avLst/>
            <a:gdLst/>
            <a:ahLst/>
            <a:cxnLst/>
            <a:rect l="l" t="t" r="r" b="b"/>
            <a:pathLst>
              <a:path w="2851033" h="4702734" extrusionOk="0">
                <a:moveTo>
                  <a:pt x="0" y="0"/>
                </a:moveTo>
                <a:lnTo>
                  <a:pt x="2851032" y="0"/>
                </a:lnTo>
                <a:lnTo>
                  <a:pt x="2851032" y="4702734"/>
                </a:lnTo>
                <a:lnTo>
                  <a:pt x="0" y="4702734"/>
                </a:lnTo>
                <a:lnTo>
                  <a:pt x="0" y="0"/>
                </a:lnTo>
                <a:close/>
              </a:path>
            </a:pathLst>
          </a:custGeom>
          <a:blipFill rotWithShape="1">
            <a:blip r:embed="rId2">
              <a:alphaModFix/>
            </a:blip>
            <a:stretch>
              <a:fillRect/>
            </a:stretch>
          </a:blipFill>
          <a:ln>
            <a:noFill/>
          </a:ln>
        </p:spPr>
      </p:sp>
      <p:sp>
        <p:nvSpPr>
          <p:cNvPr id="3" name="Oval 2">
            <a:extLst>
              <a:ext uri="{FF2B5EF4-FFF2-40B4-BE49-F238E27FC236}">
                <a16:creationId xmlns:a16="http://schemas.microsoft.com/office/drawing/2014/main" id="{0B2E491B-E868-CC95-362D-CE848CEEBFE4}"/>
              </a:ext>
            </a:extLst>
          </p:cNvPr>
          <p:cNvSpPr/>
          <p:nvPr userDrawn="1"/>
        </p:nvSpPr>
        <p:spPr>
          <a:xfrm>
            <a:off x="1689653" y="3916462"/>
            <a:ext cx="1828800" cy="1828800"/>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CBF8B4-7E98-E10A-5E85-9F6CCA0D248C}"/>
              </a:ext>
            </a:extLst>
          </p:cNvPr>
          <p:cNvSpPr txBox="1"/>
          <p:nvPr userDrawn="1"/>
        </p:nvSpPr>
        <p:spPr>
          <a:xfrm>
            <a:off x="2221986" y="4005363"/>
            <a:ext cx="1137940" cy="1446551"/>
          </a:xfrm>
          <a:prstGeom prst="rect">
            <a:avLst/>
          </a:prstGeom>
          <a:noFill/>
        </p:spPr>
        <p:txBody>
          <a:bodyPr wrap="square" rtlCol="0">
            <a:spAutoFit/>
          </a:bodyPr>
          <a:lstStyle/>
          <a:p>
            <a:r>
              <a:rPr lang="en-US" sz="8800" dirty="0">
                <a:solidFill>
                  <a:schemeClr val="bg1"/>
                </a:solidFill>
                <a:latin typeface="Amasis MT Pro Black" panose="02040A04050005020304" pitchFamily="18" charset="0"/>
              </a:rPr>
              <a:t>1</a:t>
            </a:r>
          </a:p>
        </p:txBody>
      </p:sp>
      <p:sp>
        <p:nvSpPr>
          <p:cNvPr id="5" name="Oval 4">
            <a:extLst>
              <a:ext uri="{FF2B5EF4-FFF2-40B4-BE49-F238E27FC236}">
                <a16:creationId xmlns:a16="http://schemas.microsoft.com/office/drawing/2014/main" id="{6541BDB6-BB1D-0F00-DC9C-2E86D53097C3}"/>
              </a:ext>
            </a:extLst>
          </p:cNvPr>
          <p:cNvSpPr/>
          <p:nvPr userDrawn="1"/>
        </p:nvSpPr>
        <p:spPr>
          <a:xfrm>
            <a:off x="1689653" y="7121250"/>
            <a:ext cx="1828800" cy="1828800"/>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BA464B2-83B1-ABB4-5818-BF4142407BE8}"/>
              </a:ext>
            </a:extLst>
          </p:cNvPr>
          <p:cNvSpPr txBox="1"/>
          <p:nvPr userDrawn="1"/>
        </p:nvSpPr>
        <p:spPr>
          <a:xfrm>
            <a:off x="2221986" y="7312374"/>
            <a:ext cx="1137940" cy="1446551"/>
          </a:xfrm>
          <a:prstGeom prst="rect">
            <a:avLst/>
          </a:prstGeom>
          <a:noFill/>
        </p:spPr>
        <p:txBody>
          <a:bodyPr wrap="square" rtlCol="0">
            <a:spAutoFit/>
          </a:bodyPr>
          <a:lstStyle/>
          <a:p>
            <a:r>
              <a:rPr lang="en-US" sz="8800" dirty="0">
                <a:solidFill>
                  <a:schemeClr val="bg1"/>
                </a:solidFill>
                <a:latin typeface="Amasis MT Pro Black" panose="02040A04050005020304" pitchFamily="18" charset="0"/>
              </a:rPr>
              <a:t>2</a:t>
            </a:r>
          </a:p>
        </p:txBody>
      </p:sp>
      <p:sp>
        <p:nvSpPr>
          <p:cNvPr id="7" name="Text Placeholder 16">
            <a:extLst>
              <a:ext uri="{FF2B5EF4-FFF2-40B4-BE49-F238E27FC236}">
                <a16:creationId xmlns:a16="http://schemas.microsoft.com/office/drawing/2014/main" id="{713B13C0-4538-3360-42B2-DF35BCCFFC04}"/>
              </a:ext>
            </a:extLst>
          </p:cNvPr>
          <p:cNvSpPr>
            <a:spLocks noGrp="1"/>
          </p:cNvSpPr>
          <p:nvPr>
            <p:ph type="body" sz="quarter" idx="11" hasCustomPrompt="1"/>
          </p:nvPr>
        </p:nvSpPr>
        <p:spPr>
          <a:xfrm>
            <a:off x="4050784" y="3456726"/>
            <a:ext cx="12066067" cy="2411264"/>
          </a:xfrm>
          <a:prstGeom prst="rect">
            <a:avLst/>
          </a:prstGeom>
        </p:spPr>
        <p:txBody>
          <a:bodyPr anchor="ctr">
            <a:normAutofit/>
          </a:bodyPr>
          <a:lstStyle>
            <a:lvl1pPr marL="101600" indent="0">
              <a:buNone/>
              <a:defRPr lang="en-US" sz="2800" dirty="0">
                <a:solidFill>
                  <a:schemeClr val="bg1"/>
                </a:solidFill>
              </a:defRPr>
            </a:lvl1pPr>
          </a:lstStyle>
          <a:p>
            <a:pPr lvl="0"/>
            <a:r>
              <a:rPr lang="en-US" dirty="0"/>
              <a:t>Content1, 400, str, 28</a:t>
            </a:r>
          </a:p>
        </p:txBody>
      </p:sp>
      <p:sp>
        <p:nvSpPr>
          <p:cNvPr id="8" name="Text Placeholder 16">
            <a:extLst>
              <a:ext uri="{FF2B5EF4-FFF2-40B4-BE49-F238E27FC236}">
                <a16:creationId xmlns:a16="http://schemas.microsoft.com/office/drawing/2014/main" id="{24D6489E-DD69-6537-5103-F8E83DF05119}"/>
              </a:ext>
            </a:extLst>
          </p:cNvPr>
          <p:cNvSpPr>
            <a:spLocks noGrp="1"/>
          </p:cNvSpPr>
          <p:nvPr>
            <p:ph type="body" sz="quarter" idx="12" hasCustomPrompt="1"/>
          </p:nvPr>
        </p:nvSpPr>
        <p:spPr>
          <a:xfrm>
            <a:off x="4050784" y="6636627"/>
            <a:ext cx="12066067" cy="2411264"/>
          </a:xfrm>
          <a:prstGeom prst="rect">
            <a:avLst/>
          </a:prstGeom>
        </p:spPr>
        <p:txBody>
          <a:bodyPr anchor="ctr">
            <a:normAutofit/>
          </a:bodyPr>
          <a:lstStyle>
            <a:lvl1pPr marL="101600" indent="0">
              <a:buNone/>
              <a:defRPr lang="en-US" sz="2800" dirty="0">
                <a:solidFill>
                  <a:schemeClr val="bg1"/>
                </a:solidFill>
              </a:defRPr>
            </a:lvl1pPr>
          </a:lstStyle>
          <a:p>
            <a:pPr lvl="0"/>
            <a:r>
              <a:rPr lang="en-US" dirty="0"/>
              <a:t>Content2, 400, str, 28</a:t>
            </a:r>
          </a:p>
        </p:txBody>
      </p:sp>
    </p:spTree>
    <p:extLst>
      <p:ext uri="{BB962C8B-B14F-4D97-AF65-F5344CB8AC3E}">
        <p14:creationId xmlns:p14="http://schemas.microsoft.com/office/powerpoint/2010/main" val="3370895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5" preserve="1" userDrawn="1">
  <p:cSld name="1_Custom Layout 5">
    <p:bg>
      <p:bgPr>
        <a:solidFill>
          <a:srgbClr val="265832"/>
        </a:solidFill>
        <a:effectLst/>
      </p:bgPr>
    </p:bg>
    <p:spTree>
      <p:nvGrpSpPr>
        <p:cNvPr id="1" name="Shape 63"/>
        <p:cNvGrpSpPr/>
        <p:nvPr/>
      </p:nvGrpSpPr>
      <p:grpSpPr>
        <a:xfrm>
          <a:off x="0" y="0"/>
          <a:ext cx="0" cy="0"/>
          <a:chOff x="0" y="0"/>
          <a:chExt cx="0" cy="0"/>
        </a:xfrm>
      </p:grpSpPr>
      <p:sp>
        <p:nvSpPr>
          <p:cNvPr id="11" name="Text Placeholder 10">
            <a:extLst>
              <a:ext uri="{FF2B5EF4-FFF2-40B4-BE49-F238E27FC236}">
                <a16:creationId xmlns:a16="http://schemas.microsoft.com/office/drawing/2014/main" id="{FBC1D77B-1C38-4D37-85EB-525CDC06D581}"/>
              </a:ext>
            </a:extLst>
          </p:cNvPr>
          <p:cNvSpPr>
            <a:spLocks noGrp="1"/>
          </p:cNvSpPr>
          <p:nvPr>
            <p:ph type="body" sz="quarter" idx="10" hasCustomPrompt="1"/>
          </p:nvPr>
        </p:nvSpPr>
        <p:spPr>
          <a:xfrm>
            <a:off x="757238" y="365125"/>
            <a:ext cx="16459200" cy="1999252"/>
          </a:xfrm>
        </p:spPr>
        <p:txBody>
          <a:bodyPr>
            <a:normAutofit/>
          </a:bodyPr>
          <a:lstStyle>
            <a:lvl1pPr marL="101600" indent="0" algn="ctr">
              <a:buNone/>
              <a:defRPr lang="en-US" sz="7200" b="0" i="0" u="none" strike="noStrike" cap="none" dirty="0">
                <a:solidFill>
                  <a:schemeClr val="accent6">
                    <a:lumMod val="40000"/>
                    <a:lumOff val="60000"/>
                  </a:schemeClr>
                </a:solidFill>
                <a:latin typeface="Londrina Solid"/>
                <a:ea typeface="Londrina Solid"/>
                <a:cs typeface="Londrina Solid"/>
                <a:sym typeface="Arial"/>
              </a:defRPr>
            </a:lvl1pPr>
          </a:lstStyle>
          <a:p>
            <a:pPr lvl="0"/>
            <a:r>
              <a:rPr lang="en-US" dirty="0"/>
              <a:t>Title, 80, str, 40</a:t>
            </a:r>
          </a:p>
        </p:txBody>
      </p:sp>
      <p:sp>
        <p:nvSpPr>
          <p:cNvPr id="2" name="Google Shape;68;p7">
            <a:extLst>
              <a:ext uri="{FF2B5EF4-FFF2-40B4-BE49-F238E27FC236}">
                <a16:creationId xmlns:a16="http://schemas.microsoft.com/office/drawing/2014/main" id="{EA6E4DDC-8452-710D-8484-D415D8100507}"/>
              </a:ext>
            </a:extLst>
          </p:cNvPr>
          <p:cNvSpPr/>
          <p:nvPr userDrawn="1"/>
        </p:nvSpPr>
        <p:spPr>
          <a:xfrm rot="3003970">
            <a:off x="15513582" y="6670953"/>
            <a:ext cx="2853687" cy="4707111"/>
          </a:xfrm>
          <a:custGeom>
            <a:avLst/>
            <a:gdLst/>
            <a:ahLst/>
            <a:cxnLst/>
            <a:rect l="l" t="t" r="r" b="b"/>
            <a:pathLst>
              <a:path w="2851033" h="4702734" extrusionOk="0">
                <a:moveTo>
                  <a:pt x="0" y="0"/>
                </a:moveTo>
                <a:lnTo>
                  <a:pt x="2851032" y="0"/>
                </a:lnTo>
                <a:lnTo>
                  <a:pt x="2851032" y="4702734"/>
                </a:lnTo>
                <a:lnTo>
                  <a:pt x="0" y="4702734"/>
                </a:lnTo>
                <a:lnTo>
                  <a:pt x="0" y="0"/>
                </a:lnTo>
                <a:close/>
              </a:path>
            </a:pathLst>
          </a:custGeom>
          <a:blipFill rotWithShape="1">
            <a:blip r:embed="rId2">
              <a:alphaModFix/>
            </a:blip>
            <a:stretch>
              <a:fillRect/>
            </a:stretch>
          </a:blipFill>
          <a:ln>
            <a:noFill/>
          </a:ln>
        </p:spPr>
      </p:sp>
      <p:graphicFrame>
        <p:nvGraphicFramePr>
          <p:cNvPr id="3" name="Diagram 2">
            <a:extLst>
              <a:ext uri="{FF2B5EF4-FFF2-40B4-BE49-F238E27FC236}">
                <a16:creationId xmlns:a16="http://schemas.microsoft.com/office/drawing/2014/main" id="{31B78E4A-6F50-958E-39E7-0C5D76EF6E8C}"/>
              </a:ext>
            </a:extLst>
          </p:cNvPr>
          <p:cNvGraphicFramePr/>
          <p:nvPr userDrawn="1">
            <p:extLst>
              <p:ext uri="{D42A27DB-BD31-4B8C-83A1-F6EECF244321}">
                <p14:modId xmlns:p14="http://schemas.microsoft.com/office/powerpoint/2010/main" val="770453430"/>
              </p:ext>
            </p:extLst>
          </p:nvPr>
        </p:nvGraphicFramePr>
        <p:xfrm>
          <a:off x="-500881" y="2999014"/>
          <a:ext cx="16271577" cy="6216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7">
            <a:extLst>
              <a:ext uri="{FF2B5EF4-FFF2-40B4-BE49-F238E27FC236}">
                <a16:creationId xmlns:a16="http://schemas.microsoft.com/office/drawing/2014/main" id="{8393292B-3AA6-1CEF-38AF-F38BEAC66F90}"/>
              </a:ext>
            </a:extLst>
          </p:cNvPr>
          <p:cNvSpPr>
            <a:spLocks noGrp="1"/>
          </p:cNvSpPr>
          <p:nvPr>
            <p:ph type="body" sz="quarter" idx="11" hasCustomPrompt="1"/>
          </p:nvPr>
        </p:nvSpPr>
        <p:spPr>
          <a:xfrm>
            <a:off x="5115396" y="3828566"/>
            <a:ext cx="10515600" cy="1206079"/>
          </a:xfrm>
          <a:prstGeom prst="rect">
            <a:avLst/>
          </a:prstGeom>
        </p:spPr>
        <p:txBody>
          <a:bodyPr/>
          <a:lstStyle>
            <a:lvl1pPr marL="76200" indent="0">
              <a:lnSpc>
                <a:spcPct val="100000"/>
              </a:lnSpc>
              <a:buFont typeface="Arial" panose="020B0604020202020204" pitchFamily="34" charset="0"/>
              <a:buNone/>
              <a:defRPr sz="2400" spc="0">
                <a:latin typeface="Times New Roman" panose="02020603050405020304" pitchFamily="18" charset="0"/>
                <a:cs typeface="Times New Roman" panose="02020603050405020304" pitchFamily="18" charset="0"/>
              </a:defRPr>
            </a:lvl1pPr>
          </a:lstStyle>
          <a:p>
            <a:pPr lvl="0"/>
            <a:r>
              <a:rPr lang="en-US" dirty="0"/>
              <a:t>Content1, 300, str, 22</a:t>
            </a:r>
          </a:p>
        </p:txBody>
      </p:sp>
      <p:sp>
        <p:nvSpPr>
          <p:cNvPr id="5" name="Text Placeholder 7">
            <a:extLst>
              <a:ext uri="{FF2B5EF4-FFF2-40B4-BE49-F238E27FC236}">
                <a16:creationId xmlns:a16="http://schemas.microsoft.com/office/drawing/2014/main" id="{0D308775-7373-7B9C-7918-4FDF400242D2}"/>
              </a:ext>
            </a:extLst>
          </p:cNvPr>
          <p:cNvSpPr>
            <a:spLocks noGrp="1"/>
          </p:cNvSpPr>
          <p:nvPr>
            <p:ph type="body" sz="quarter" idx="12" hasCustomPrompt="1"/>
          </p:nvPr>
        </p:nvSpPr>
        <p:spPr>
          <a:xfrm>
            <a:off x="5115396" y="5511315"/>
            <a:ext cx="10515600" cy="1206078"/>
          </a:xfrm>
          <a:prstGeom prst="rect">
            <a:avLst/>
          </a:prstGeom>
        </p:spPr>
        <p:txBody>
          <a:bodyPr/>
          <a:lstStyle>
            <a:lvl1pPr marL="76200" indent="0">
              <a:lnSpc>
                <a:spcPct val="100000"/>
              </a:lnSpc>
              <a:buFont typeface="Arial" panose="020B0604020202020204" pitchFamily="34" charset="0"/>
              <a:buNone/>
              <a:defRPr sz="2400" spc="0">
                <a:latin typeface="Times New Roman" panose="02020603050405020304" pitchFamily="18" charset="0"/>
                <a:cs typeface="Times New Roman" panose="02020603050405020304" pitchFamily="18" charset="0"/>
              </a:defRPr>
            </a:lvl1pPr>
          </a:lstStyle>
          <a:p>
            <a:pPr lvl="0"/>
            <a:r>
              <a:rPr lang="en-US" dirty="0"/>
              <a:t>Content2, 300, str, 22</a:t>
            </a:r>
          </a:p>
        </p:txBody>
      </p:sp>
      <p:sp>
        <p:nvSpPr>
          <p:cNvPr id="6" name="Text Placeholder 7">
            <a:extLst>
              <a:ext uri="{FF2B5EF4-FFF2-40B4-BE49-F238E27FC236}">
                <a16:creationId xmlns:a16="http://schemas.microsoft.com/office/drawing/2014/main" id="{A55764D1-2DDF-0265-CF91-619DF9CE1DB0}"/>
              </a:ext>
            </a:extLst>
          </p:cNvPr>
          <p:cNvSpPr>
            <a:spLocks noGrp="1"/>
          </p:cNvSpPr>
          <p:nvPr>
            <p:ph type="body" sz="quarter" idx="13" hasCustomPrompt="1"/>
          </p:nvPr>
        </p:nvSpPr>
        <p:spPr>
          <a:xfrm>
            <a:off x="5115396" y="7130153"/>
            <a:ext cx="10515600" cy="1206078"/>
          </a:xfrm>
          <a:prstGeom prst="rect">
            <a:avLst/>
          </a:prstGeom>
        </p:spPr>
        <p:txBody>
          <a:bodyPr/>
          <a:lstStyle>
            <a:lvl1pPr marL="76200" indent="0">
              <a:lnSpc>
                <a:spcPct val="100000"/>
              </a:lnSpc>
              <a:buFont typeface="Arial" panose="020B0604020202020204" pitchFamily="34" charset="0"/>
              <a:buNone/>
              <a:defRPr sz="2400" spc="0">
                <a:latin typeface="Times New Roman" panose="02020603050405020304" pitchFamily="18" charset="0"/>
                <a:cs typeface="Times New Roman" panose="02020603050405020304" pitchFamily="18" charset="0"/>
              </a:defRPr>
            </a:lvl1pPr>
          </a:lstStyle>
          <a:p>
            <a:pPr lvl="0"/>
            <a:r>
              <a:rPr lang="en-US" dirty="0"/>
              <a:t>Content3, 300, str, 22</a:t>
            </a:r>
          </a:p>
        </p:txBody>
      </p:sp>
    </p:spTree>
    <p:extLst>
      <p:ext uri="{BB962C8B-B14F-4D97-AF65-F5344CB8AC3E}">
        <p14:creationId xmlns:p14="http://schemas.microsoft.com/office/powerpoint/2010/main" val="1503438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5" preserve="1" userDrawn="1">
  <p:cSld name="1_Custom Layout 5">
    <p:bg>
      <p:bgPr>
        <a:solidFill>
          <a:srgbClr val="265832"/>
        </a:solidFill>
        <a:effectLst/>
      </p:bgPr>
    </p:bg>
    <p:spTree>
      <p:nvGrpSpPr>
        <p:cNvPr id="1" name="Shape 63"/>
        <p:cNvGrpSpPr/>
        <p:nvPr/>
      </p:nvGrpSpPr>
      <p:grpSpPr>
        <a:xfrm>
          <a:off x="0" y="0"/>
          <a:ext cx="0" cy="0"/>
          <a:chOff x="0" y="0"/>
          <a:chExt cx="0" cy="0"/>
        </a:xfrm>
      </p:grpSpPr>
      <p:sp>
        <p:nvSpPr>
          <p:cNvPr id="11" name="Text Placeholder 10">
            <a:extLst>
              <a:ext uri="{FF2B5EF4-FFF2-40B4-BE49-F238E27FC236}">
                <a16:creationId xmlns:a16="http://schemas.microsoft.com/office/drawing/2014/main" id="{FBC1D77B-1C38-4D37-85EB-525CDC06D581}"/>
              </a:ext>
            </a:extLst>
          </p:cNvPr>
          <p:cNvSpPr>
            <a:spLocks noGrp="1"/>
          </p:cNvSpPr>
          <p:nvPr>
            <p:ph type="body" sz="quarter" idx="10" hasCustomPrompt="1"/>
          </p:nvPr>
        </p:nvSpPr>
        <p:spPr>
          <a:xfrm>
            <a:off x="757238" y="365125"/>
            <a:ext cx="16459200" cy="1999252"/>
          </a:xfrm>
        </p:spPr>
        <p:txBody>
          <a:bodyPr>
            <a:normAutofit/>
          </a:bodyPr>
          <a:lstStyle>
            <a:lvl1pPr marL="101600" indent="0" algn="ctr">
              <a:buNone/>
              <a:defRPr lang="en-US" sz="7200" b="0" i="0" u="none" strike="noStrike" cap="none" dirty="0">
                <a:solidFill>
                  <a:schemeClr val="accent6">
                    <a:lumMod val="40000"/>
                    <a:lumOff val="60000"/>
                  </a:schemeClr>
                </a:solidFill>
                <a:latin typeface="Londrina Solid"/>
                <a:ea typeface="Londrina Solid"/>
                <a:cs typeface="Londrina Solid"/>
                <a:sym typeface="Arial"/>
              </a:defRPr>
            </a:lvl1pPr>
          </a:lstStyle>
          <a:p>
            <a:pPr lvl="0"/>
            <a:r>
              <a:rPr lang="en-US" dirty="0"/>
              <a:t>Title, 80, str, 40</a:t>
            </a:r>
          </a:p>
        </p:txBody>
      </p:sp>
      <p:sp>
        <p:nvSpPr>
          <p:cNvPr id="2" name="Google Shape;68;p7">
            <a:extLst>
              <a:ext uri="{FF2B5EF4-FFF2-40B4-BE49-F238E27FC236}">
                <a16:creationId xmlns:a16="http://schemas.microsoft.com/office/drawing/2014/main" id="{EA6E4DDC-8452-710D-8484-D415D8100507}"/>
              </a:ext>
            </a:extLst>
          </p:cNvPr>
          <p:cNvSpPr/>
          <p:nvPr userDrawn="1"/>
        </p:nvSpPr>
        <p:spPr>
          <a:xfrm rot="3003970">
            <a:off x="15513582" y="6670953"/>
            <a:ext cx="2853687" cy="4707111"/>
          </a:xfrm>
          <a:custGeom>
            <a:avLst/>
            <a:gdLst/>
            <a:ahLst/>
            <a:cxnLst/>
            <a:rect l="l" t="t" r="r" b="b"/>
            <a:pathLst>
              <a:path w="2851033" h="4702734" extrusionOk="0">
                <a:moveTo>
                  <a:pt x="0" y="0"/>
                </a:moveTo>
                <a:lnTo>
                  <a:pt x="2851032" y="0"/>
                </a:lnTo>
                <a:lnTo>
                  <a:pt x="2851032" y="4702734"/>
                </a:lnTo>
                <a:lnTo>
                  <a:pt x="0" y="4702734"/>
                </a:lnTo>
                <a:lnTo>
                  <a:pt x="0" y="0"/>
                </a:lnTo>
                <a:close/>
              </a:path>
            </a:pathLst>
          </a:custGeom>
          <a:blipFill rotWithShape="1">
            <a:blip r:embed="rId2">
              <a:alphaModFix/>
            </a:blip>
            <a:stretch>
              <a:fillRect/>
            </a:stretch>
          </a:blipFill>
          <a:ln>
            <a:noFill/>
          </a:ln>
        </p:spPr>
      </p:sp>
      <p:graphicFrame>
        <p:nvGraphicFramePr>
          <p:cNvPr id="3" name="Diagram 2">
            <a:extLst>
              <a:ext uri="{FF2B5EF4-FFF2-40B4-BE49-F238E27FC236}">
                <a16:creationId xmlns:a16="http://schemas.microsoft.com/office/drawing/2014/main" id="{9AF6B6BD-3EEF-52F2-BED5-23E000C090CE}"/>
              </a:ext>
            </a:extLst>
          </p:cNvPr>
          <p:cNvGraphicFramePr/>
          <p:nvPr userDrawn="1">
            <p:extLst>
              <p:ext uri="{D42A27DB-BD31-4B8C-83A1-F6EECF244321}">
                <p14:modId xmlns:p14="http://schemas.microsoft.com/office/powerpoint/2010/main" val="2216807929"/>
              </p:ext>
            </p:extLst>
          </p:nvPr>
        </p:nvGraphicFramePr>
        <p:xfrm>
          <a:off x="2768229" y="3423677"/>
          <a:ext cx="12733028" cy="612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6">
            <a:extLst>
              <a:ext uri="{FF2B5EF4-FFF2-40B4-BE49-F238E27FC236}">
                <a16:creationId xmlns:a16="http://schemas.microsoft.com/office/drawing/2014/main" id="{DB602FB0-A46A-0F22-1B47-4B0AE4469423}"/>
              </a:ext>
            </a:extLst>
          </p:cNvPr>
          <p:cNvSpPr>
            <a:spLocks noGrp="1"/>
          </p:cNvSpPr>
          <p:nvPr>
            <p:ph type="body" sz="quarter" idx="11" hasCustomPrompt="1"/>
          </p:nvPr>
        </p:nvSpPr>
        <p:spPr>
          <a:xfrm>
            <a:off x="2853684" y="3676773"/>
            <a:ext cx="5172715" cy="1509087"/>
          </a:xfrm>
          <a:prstGeom prst="rect">
            <a:avLst/>
          </a:prstGeom>
          <a:noFill/>
        </p:spPr>
        <p:txBody>
          <a:bodyPr>
            <a:normAutofit/>
          </a:bodyPr>
          <a:lstStyle>
            <a:lvl1pPr marL="101600" indent="0">
              <a:lnSpc>
                <a:spcPct val="100000"/>
              </a:lnSpc>
              <a:buFont typeface="Arial" panose="020B0604020202020204" pitchFamily="34" charset="0"/>
              <a:buNone/>
              <a:defRPr sz="2000" spc="0">
                <a:solidFill>
                  <a:schemeClr val="bg1"/>
                </a:solidFill>
                <a:latin typeface="Times New Roman" panose="02020603050405020304" pitchFamily="18" charset="0"/>
                <a:cs typeface="Times New Roman" panose="02020603050405020304" pitchFamily="18" charset="0"/>
              </a:defRPr>
            </a:lvl1pPr>
          </a:lstStyle>
          <a:p>
            <a:pPr lvl="0"/>
            <a:r>
              <a:rPr lang="en-US" dirty="0"/>
              <a:t>Subtitle1, 80, str, 26</a:t>
            </a:r>
          </a:p>
        </p:txBody>
      </p:sp>
      <p:sp>
        <p:nvSpPr>
          <p:cNvPr id="5" name="Text Placeholder 6">
            <a:extLst>
              <a:ext uri="{FF2B5EF4-FFF2-40B4-BE49-F238E27FC236}">
                <a16:creationId xmlns:a16="http://schemas.microsoft.com/office/drawing/2014/main" id="{F0B3A9AB-8813-A91D-2BBF-6A9A38923165}"/>
              </a:ext>
            </a:extLst>
          </p:cNvPr>
          <p:cNvSpPr>
            <a:spLocks noGrp="1"/>
          </p:cNvSpPr>
          <p:nvPr>
            <p:ph type="body" sz="quarter" idx="12" hasCustomPrompt="1"/>
          </p:nvPr>
        </p:nvSpPr>
        <p:spPr>
          <a:xfrm>
            <a:off x="3428713" y="5692658"/>
            <a:ext cx="5290828" cy="1583439"/>
          </a:xfrm>
          <a:prstGeom prst="rect">
            <a:avLst/>
          </a:prstGeom>
          <a:noFill/>
        </p:spPr>
        <p:txBody>
          <a:bodyPr>
            <a:normAutofit/>
          </a:bodyPr>
          <a:lstStyle>
            <a:lvl1pPr marL="101600" indent="0">
              <a:lnSpc>
                <a:spcPct val="100000"/>
              </a:lnSpc>
              <a:buFont typeface="Arial" panose="020B0604020202020204" pitchFamily="34" charset="0"/>
              <a:buNone/>
              <a:defRPr sz="2000" b="0" spc="0">
                <a:latin typeface="Times New Roman" panose="02020603050405020304" pitchFamily="18" charset="0"/>
                <a:cs typeface="Times New Roman" panose="02020603050405020304" pitchFamily="18" charset="0"/>
              </a:defRPr>
            </a:lvl1pPr>
          </a:lstStyle>
          <a:p>
            <a:pPr lvl="0"/>
            <a:r>
              <a:rPr lang="en-US" dirty="0"/>
              <a:t>Content1_1, 250, str, 20</a:t>
            </a:r>
          </a:p>
        </p:txBody>
      </p:sp>
      <p:sp>
        <p:nvSpPr>
          <p:cNvPr id="6" name="Text Placeholder 6">
            <a:extLst>
              <a:ext uri="{FF2B5EF4-FFF2-40B4-BE49-F238E27FC236}">
                <a16:creationId xmlns:a16="http://schemas.microsoft.com/office/drawing/2014/main" id="{DFA01FB9-BDA5-36D4-92A2-6D4A07C64B5C}"/>
              </a:ext>
            </a:extLst>
          </p:cNvPr>
          <p:cNvSpPr>
            <a:spLocks noGrp="1"/>
          </p:cNvSpPr>
          <p:nvPr>
            <p:ph type="body" sz="quarter" idx="13" hasCustomPrompt="1"/>
          </p:nvPr>
        </p:nvSpPr>
        <p:spPr>
          <a:xfrm>
            <a:off x="3546826" y="7733383"/>
            <a:ext cx="5172715" cy="1537617"/>
          </a:xfrm>
          <a:prstGeom prst="rect">
            <a:avLst/>
          </a:prstGeom>
          <a:noFill/>
        </p:spPr>
        <p:txBody>
          <a:bodyPr>
            <a:normAutofit/>
          </a:bodyPr>
          <a:lstStyle>
            <a:lvl1pPr marL="101600" indent="0">
              <a:lnSpc>
                <a:spcPct val="100000"/>
              </a:lnSpc>
              <a:buFont typeface="Arial" panose="020B0604020202020204" pitchFamily="34" charset="0"/>
              <a:buNone/>
              <a:defRPr sz="2000" b="0" spc="0">
                <a:latin typeface="Times New Roman" panose="02020603050405020304" pitchFamily="18" charset="0"/>
                <a:cs typeface="Times New Roman" panose="02020603050405020304" pitchFamily="18" charset="0"/>
              </a:defRPr>
            </a:lvl1pPr>
          </a:lstStyle>
          <a:p>
            <a:pPr lvl="0"/>
            <a:r>
              <a:rPr lang="en-US" dirty="0"/>
              <a:t>Content1_2, 250, str, 20</a:t>
            </a:r>
          </a:p>
        </p:txBody>
      </p:sp>
      <p:sp>
        <p:nvSpPr>
          <p:cNvPr id="7" name="Text Placeholder 6">
            <a:extLst>
              <a:ext uri="{FF2B5EF4-FFF2-40B4-BE49-F238E27FC236}">
                <a16:creationId xmlns:a16="http://schemas.microsoft.com/office/drawing/2014/main" id="{E0939E88-1374-9949-0CA5-46F0DFC859F0}"/>
              </a:ext>
            </a:extLst>
          </p:cNvPr>
          <p:cNvSpPr>
            <a:spLocks noGrp="1"/>
          </p:cNvSpPr>
          <p:nvPr>
            <p:ph type="body" sz="quarter" idx="14" hasCustomPrompt="1"/>
          </p:nvPr>
        </p:nvSpPr>
        <p:spPr>
          <a:xfrm>
            <a:off x="9305904" y="3686297"/>
            <a:ext cx="5273696" cy="1509087"/>
          </a:xfrm>
          <a:prstGeom prst="rect">
            <a:avLst/>
          </a:prstGeom>
          <a:noFill/>
        </p:spPr>
        <p:txBody>
          <a:bodyPr>
            <a:normAutofit/>
          </a:bodyPr>
          <a:lstStyle>
            <a:lvl1pPr marL="101600" indent="0">
              <a:lnSpc>
                <a:spcPct val="100000"/>
              </a:lnSpc>
              <a:buFont typeface="Arial" panose="020B0604020202020204" pitchFamily="34" charset="0"/>
              <a:buNone/>
              <a:defRPr sz="2000" spc="0">
                <a:solidFill>
                  <a:schemeClr val="bg1"/>
                </a:solidFill>
                <a:latin typeface="Times New Roman" panose="02020603050405020304" pitchFamily="18" charset="0"/>
                <a:cs typeface="Times New Roman" panose="02020603050405020304" pitchFamily="18" charset="0"/>
              </a:defRPr>
            </a:lvl1pPr>
          </a:lstStyle>
          <a:p>
            <a:pPr lvl="0"/>
            <a:r>
              <a:rPr lang="en-US" dirty="0"/>
              <a:t>Subtitle2, 80, str, 26</a:t>
            </a:r>
          </a:p>
        </p:txBody>
      </p:sp>
      <p:sp>
        <p:nvSpPr>
          <p:cNvPr id="8" name="Text Placeholder 6">
            <a:extLst>
              <a:ext uri="{FF2B5EF4-FFF2-40B4-BE49-F238E27FC236}">
                <a16:creationId xmlns:a16="http://schemas.microsoft.com/office/drawing/2014/main" id="{6C8AA63B-0D0C-1E49-8B76-EF862D5DC08D}"/>
              </a:ext>
            </a:extLst>
          </p:cNvPr>
          <p:cNvSpPr>
            <a:spLocks noGrp="1"/>
          </p:cNvSpPr>
          <p:nvPr>
            <p:ph type="body" sz="quarter" idx="15" hasCustomPrompt="1"/>
          </p:nvPr>
        </p:nvSpPr>
        <p:spPr>
          <a:xfrm>
            <a:off x="10188926" y="5661490"/>
            <a:ext cx="5273695" cy="1613692"/>
          </a:xfrm>
          <a:prstGeom prst="rect">
            <a:avLst/>
          </a:prstGeom>
          <a:noFill/>
        </p:spPr>
        <p:txBody>
          <a:bodyPr>
            <a:normAutofit/>
          </a:bodyPr>
          <a:lstStyle>
            <a:lvl1pPr marL="101600" indent="0">
              <a:lnSpc>
                <a:spcPct val="100000"/>
              </a:lnSpc>
              <a:buFont typeface="Arial" panose="020B0604020202020204" pitchFamily="34" charset="0"/>
              <a:buNone/>
              <a:defRPr sz="2000" b="0" spc="0">
                <a:latin typeface="Times New Roman" panose="02020603050405020304" pitchFamily="18" charset="0"/>
                <a:cs typeface="Times New Roman" panose="02020603050405020304" pitchFamily="18" charset="0"/>
              </a:defRPr>
            </a:lvl1pPr>
          </a:lstStyle>
          <a:p>
            <a:pPr lvl="0"/>
            <a:r>
              <a:rPr lang="en-US" dirty="0"/>
              <a:t>Content2_1, 250, str, 20</a:t>
            </a:r>
          </a:p>
        </p:txBody>
      </p:sp>
      <p:sp>
        <p:nvSpPr>
          <p:cNvPr id="9" name="Text Placeholder 6">
            <a:extLst>
              <a:ext uri="{FF2B5EF4-FFF2-40B4-BE49-F238E27FC236}">
                <a16:creationId xmlns:a16="http://schemas.microsoft.com/office/drawing/2014/main" id="{BDDC2851-654A-36E6-4167-C9E56CB0C5AD}"/>
              </a:ext>
            </a:extLst>
          </p:cNvPr>
          <p:cNvSpPr>
            <a:spLocks noGrp="1"/>
          </p:cNvSpPr>
          <p:nvPr>
            <p:ph type="body" sz="quarter" idx="16" hasCustomPrompt="1"/>
          </p:nvPr>
        </p:nvSpPr>
        <p:spPr>
          <a:xfrm>
            <a:off x="10188925" y="7732467"/>
            <a:ext cx="5172715" cy="1537618"/>
          </a:xfrm>
          <a:prstGeom prst="rect">
            <a:avLst/>
          </a:prstGeom>
          <a:noFill/>
        </p:spPr>
        <p:txBody>
          <a:bodyPr>
            <a:normAutofit/>
          </a:bodyPr>
          <a:lstStyle>
            <a:lvl1pPr marL="101600" indent="0">
              <a:lnSpc>
                <a:spcPct val="100000"/>
              </a:lnSpc>
              <a:buFont typeface="Arial" panose="020B0604020202020204" pitchFamily="34" charset="0"/>
              <a:buNone/>
              <a:defRPr sz="2000" b="0" spc="0">
                <a:latin typeface="Times New Roman" panose="02020603050405020304" pitchFamily="18" charset="0"/>
                <a:cs typeface="Times New Roman" panose="02020603050405020304" pitchFamily="18" charset="0"/>
              </a:defRPr>
            </a:lvl1pPr>
          </a:lstStyle>
          <a:p>
            <a:pPr lvl="0"/>
            <a:r>
              <a:rPr lang="en-US" dirty="0"/>
              <a:t>Content2_2, 250, str, 20</a:t>
            </a:r>
          </a:p>
        </p:txBody>
      </p:sp>
    </p:spTree>
    <p:extLst>
      <p:ext uri="{BB962C8B-B14F-4D97-AF65-F5344CB8AC3E}">
        <p14:creationId xmlns:p14="http://schemas.microsoft.com/office/powerpoint/2010/main" val="340718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5" preserve="1" userDrawn="1">
  <p:cSld name="1_Custom Layout 5">
    <p:bg>
      <p:bgPr>
        <a:solidFill>
          <a:srgbClr val="265832"/>
        </a:solidFill>
        <a:effectLst/>
      </p:bgPr>
    </p:bg>
    <p:spTree>
      <p:nvGrpSpPr>
        <p:cNvPr id="1" name="Shape 63"/>
        <p:cNvGrpSpPr/>
        <p:nvPr/>
      </p:nvGrpSpPr>
      <p:grpSpPr>
        <a:xfrm>
          <a:off x="0" y="0"/>
          <a:ext cx="0" cy="0"/>
          <a:chOff x="0" y="0"/>
          <a:chExt cx="0" cy="0"/>
        </a:xfrm>
      </p:grpSpPr>
      <p:sp>
        <p:nvSpPr>
          <p:cNvPr id="11" name="Text Placeholder 10">
            <a:extLst>
              <a:ext uri="{FF2B5EF4-FFF2-40B4-BE49-F238E27FC236}">
                <a16:creationId xmlns:a16="http://schemas.microsoft.com/office/drawing/2014/main" id="{FBC1D77B-1C38-4D37-85EB-525CDC06D581}"/>
              </a:ext>
            </a:extLst>
          </p:cNvPr>
          <p:cNvSpPr>
            <a:spLocks noGrp="1"/>
          </p:cNvSpPr>
          <p:nvPr>
            <p:ph type="body" sz="quarter" idx="10" hasCustomPrompt="1"/>
          </p:nvPr>
        </p:nvSpPr>
        <p:spPr>
          <a:xfrm>
            <a:off x="757238" y="365125"/>
            <a:ext cx="16459200" cy="1999252"/>
          </a:xfrm>
        </p:spPr>
        <p:txBody>
          <a:bodyPr>
            <a:normAutofit/>
          </a:bodyPr>
          <a:lstStyle>
            <a:lvl1pPr marL="101600" indent="0" algn="ctr">
              <a:buNone/>
              <a:defRPr lang="en-US" sz="7200" b="0" i="0" u="none" strike="noStrike" cap="none" dirty="0">
                <a:solidFill>
                  <a:schemeClr val="accent6">
                    <a:lumMod val="40000"/>
                    <a:lumOff val="60000"/>
                  </a:schemeClr>
                </a:solidFill>
                <a:latin typeface="Londrina Solid"/>
                <a:ea typeface="Londrina Solid"/>
                <a:cs typeface="Londrina Solid"/>
                <a:sym typeface="Arial"/>
              </a:defRPr>
            </a:lvl1pPr>
          </a:lstStyle>
          <a:p>
            <a:pPr lvl="0"/>
            <a:r>
              <a:rPr lang="en-US" dirty="0"/>
              <a:t>Title, 80, str, 40</a:t>
            </a:r>
          </a:p>
        </p:txBody>
      </p:sp>
      <p:sp>
        <p:nvSpPr>
          <p:cNvPr id="2" name="Google Shape;68;p7">
            <a:extLst>
              <a:ext uri="{FF2B5EF4-FFF2-40B4-BE49-F238E27FC236}">
                <a16:creationId xmlns:a16="http://schemas.microsoft.com/office/drawing/2014/main" id="{EA6E4DDC-8452-710D-8484-D415D8100507}"/>
              </a:ext>
            </a:extLst>
          </p:cNvPr>
          <p:cNvSpPr/>
          <p:nvPr userDrawn="1"/>
        </p:nvSpPr>
        <p:spPr>
          <a:xfrm rot="3003970">
            <a:off x="15513582" y="6670953"/>
            <a:ext cx="2853687" cy="4707111"/>
          </a:xfrm>
          <a:custGeom>
            <a:avLst/>
            <a:gdLst/>
            <a:ahLst/>
            <a:cxnLst/>
            <a:rect l="l" t="t" r="r" b="b"/>
            <a:pathLst>
              <a:path w="2851033" h="4702734" extrusionOk="0">
                <a:moveTo>
                  <a:pt x="0" y="0"/>
                </a:moveTo>
                <a:lnTo>
                  <a:pt x="2851032" y="0"/>
                </a:lnTo>
                <a:lnTo>
                  <a:pt x="2851032" y="4702734"/>
                </a:lnTo>
                <a:lnTo>
                  <a:pt x="0" y="4702734"/>
                </a:lnTo>
                <a:lnTo>
                  <a:pt x="0" y="0"/>
                </a:lnTo>
                <a:close/>
              </a:path>
            </a:pathLst>
          </a:custGeom>
          <a:blipFill rotWithShape="1">
            <a:blip r:embed="rId2">
              <a:alphaModFix/>
            </a:blip>
            <a:stretch>
              <a:fillRect/>
            </a:stretch>
          </a:blipFill>
          <a:ln>
            <a:noFill/>
          </a:ln>
        </p:spPr>
      </p:sp>
      <p:sp>
        <p:nvSpPr>
          <p:cNvPr id="6" name="Rectangle 5">
            <a:extLst>
              <a:ext uri="{FF2B5EF4-FFF2-40B4-BE49-F238E27FC236}">
                <a16:creationId xmlns:a16="http://schemas.microsoft.com/office/drawing/2014/main" id="{ABA1851F-4572-1857-1DBE-9FE0F5434EAC}"/>
              </a:ext>
            </a:extLst>
          </p:cNvPr>
          <p:cNvSpPr/>
          <p:nvPr userDrawn="1"/>
        </p:nvSpPr>
        <p:spPr>
          <a:xfrm>
            <a:off x="2483470" y="3492193"/>
            <a:ext cx="6415903" cy="2889684"/>
          </a:xfrm>
          <a:prstGeom prst="rect">
            <a:avLst/>
          </a:prstGeom>
          <a:solidFill>
            <a:schemeClr val="tx2">
              <a:lumMod val="9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sp>
        <p:nvSpPr>
          <p:cNvPr id="7" name="Text Placeholder 5">
            <a:extLst>
              <a:ext uri="{FF2B5EF4-FFF2-40B4-BE49-F238E27FC236}">
                <a16:creationId xmlns:a16="http://schemas.microsoft.com/office/drawing/2014/main" id="{33A414AE-71FB-0A7D-C3D1-9587C437DEC4}"/>
              </a:ext>
            </a:extLst>
          </p:cNvPr>
          <p:cNvSpPr>
            <a:spLocks noGrp="1"/>
          </p:cNvSpPr>
          <p:nvPr>
            <p:ph type="body" sz="quarter" idx="11" hasCustomPrompt="1"/>
          </p:nvPr>
        </p:nvSpPr>
        <p:spPr>
          <a:xfrm>
            <a:off x="2594896" y="3604217"/>
            <a:ext cx="6192002" cy="2627506"/>
          </a:xfrm>
          <a:prstGeom prst="rect">
            <a:avLst/>
          </a:prstGeom>
          <a:solidFill>
            <a:schemeClr val="tx2">
              <a:lumMod val="90000"/>
            </a:schemeClr>
          </a:solidFill>
        </p:spPr>
        <p:txBody>
          <a:bodyPr/>
          <a:lstStyle>
            <a:lvl1pPr marL="101600" indent="0">
              <a:lnSpc>
                <a:spcPct val="100000"/>
              </a:lnSpc>
              <a:buNone/>
              <a:defRPr sz="2400" b="0" spc="0">
                <a:latin typeface="Times New Roman" panose="02020603050405020304" pitchFamily="18" charset="0"/>
                <a:cs typeface="Times New Roman" panose="02020603050405020304" pitchFamily="18" charset="0"/>
              </a:defRPr>
            </a:lvl1pPr>
          </a:lstStyle>
          <a:p>
            <a:pPr lvl="0"/>
            <a:r>
              <a:rPr lang="en-US" dirty="0"/>
              <a:t>Content1, 350, str, 22</a:t>
            </a:r>
          </a:p>
        </p:txBody>
      </p:sp>
      <p:sp>
        <p:nvSpPr>
          <p:cNvPr id="8" name="Rectangle 7">
            <a:extLst>
              <a:ext uri="{FF2B5EF4-FFF2-40B4-BE49-F238E27FC236}">
                <a16:creationId xmlns:a16="http://schemas.microsoft.com/office/drawing/2014/main" id="{64CA9687-002B-5D7E-7E91-750861B202DA}"/>
              </a:ext>
            </a:extLst>
          </p:cNvPr>
          <p:cNvSpPr/>
          <p:nvPr userDrawn="1"/>
        </p:nvSpPr>
        <p:spPr>
          <a:xfrm>
            <a:off x="9430370" y="3492193"/>
            <a:ext cx="6415903" cy="2889684"/>
          </a:xfrm>
          <a:prstGeom prst="rect">
            <a:avLst/>
          </a:prstGeom>
          <a:solidFill>
            <a:schemeClr val="tx2">
              <a:lumMod val="9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9" name="Text Placeholder 5">
            <a:extLst>
              <a:ext uri="{FF2B5EF4-FFF2-40B4-BE49-F238E27FC236}">
                <a16:creationId xmlns:a16="http://schemas.microsoft.com/office/drawing/2014/main" id="{D3C5FD7B-AE94-78DF-8CEB-061F36806236}"/>
              </a:ext>
            </a:extLst>
          </p:cNvPr>
          <p:cNvSpPr>
            <a:spLocks noGrp="1"/>
          </p:cNvSpPr>
          <p:nvPr>
            <p:ph type="body" sz="quarter" idx="12" hasCustomPrompt="1"/>
          </p:nvPr>
        </p:nvSpPr>
        <p:spPr>
          <a:xfrm>
            <a:off x="9541796" y="3604217"/>
            <a:ext cx="6192002" cy="2627506"/>
          </a:xfrm>
          <a:prstGeom prst="rect">
            <a:avLst/>
          </a:prstGeom>
          <a:solidFill>
            <a:schemeClr val="tx2">
              <a:lumMod val="90000"/>
            </a:schemeClr>
          </a:solidFill>
        </p:spPr>
        <p:txBody>
          <a:bodyPr/>
          <a:lstStyle>
            <a:lvl1pPr marL="101600" indent="0">
              <a:lnSpc>
                <a:spcPct val="100000"/>
              </a:lnSpc>
              <a:buNone/>
              <a:defRPr sz="2400" b="0" spc="0">
                <a:latin typeface="Times New Roman" panose="02020603050405020304" pitchFamily="18" charset="0"/>
                <a:cs typeface="Times New Roman" panose="02020603050405020304" pitchFamily="18" charset="0"/>
              </a:defRPr>
            </a:lvl1pPr>
          </a:lstStyle>
          <a:p>
            <a:pPr lvl="0"/>
            <a:r>
              <a:rPr lang="en-US" dirty="0"/>
              <a:t>Content2, 350, str, 22</a:t>
            </a:r>
          </a:p>
        </p:txBody>
      </p:sp>
      <p:sp>
        <p:nvSpPr>
          <p:cNvPr id="10" name="Rectangle 9">
            <a:extLst>
              <a:ext uri="{FF2B5EF4-FFF2-40B4-BE49-F238E27FC236}">
                <a16:creationId xmlns:a16="http://schemas.microsoft.com/office/drawing/2014/main" id="{DECF54E4-9551-A543-207D-189F919901F7}"/>
              </a:ext>
            </a:extLst>
          </p:cNvPr>
          <p:cNvSpPr/>
          <p:nvPr userDrawn="1"/>
        </p:nvSpPr>
        <p:spPr>
          <a:xfrm>
            <a:off x="2496170" y="6756093"/>
            <a:ext cx="6415903" cy="2889684"/>
          </a:xfrm>
          <a:prstGeom prst="rect">
            <a:avLst/>
          </a:prstGeom>
          <a:solidFill>
            <a:schemeClr val="tx2">
              <a:lumMod val="9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sp>
        <p:nvSpPr>
          <p:cNvPr id="12" name="Text Placeholder 5">
            <a:extLst>
              <a:ext uri="{FF2B5EF4-FFF2-40B4-BE49-F238E27FC236}">
                <a16:creationId xmlns:a16="http://schemas.microsoft.com/office/drawing/2014/main" id="{69EE18EE-2C35-7E18-3A8D-7EE7169B8955}"/>
              </a:ext>
            </a:extLst>
          </p:cNvPr>
          <p:cNvSpPr>
            <a:spLocks noGrp="1"/>
          </p:cNvSpPr>
          <p:nvPr>
            <p:ph type="body" sz="quarter" idx="13" hasCustomPrompt="1"/>
          </p:nvPr>
        </p:nvSpPr>
        <p:spPr>
          <a:xfrm>
            <a:off x="2607596" y="6868117"/>
            <a:ext cx="6192002" cy="2627506"/>
          </a:xfrm>
          <a:prstGeom prst="rect">
            <a:avLst/>
          </a:prstGeom>
          <a:solidFill>
            <a:schemeClr val="tx2">
              <a:lumMod val="90000"/>
            </a:schemeClr>
          </a:solidFill>
        </p:spPr>
        <p:txBody>
          <a:bodyPr/>
          <a:lstStyle>
            <a:lvl1pPr marL="101600" indent="0">
              <a:lnSpc>
                <a:spcPct val="100000"/>
              </a:lnSpc>
              <a:buNone/>
              <a:defRPr sz="2400" b="0" spc="0">
                <a:latin typeface="Times New Roman" panose="02020603050405020304" pitchFamily="18" charset="0"/>
                <a:cs typeface="Times New Roman" panose="02020603050405020304" pitchFamily="18" charset="0"/>
              </a:defRPr>
            </a:lvl1pPr>
          </a:lstStyle>
          <a:p>
            <a:pPr lvl="0"/>
            <a:r>
              <a:rPr lang="en-US" dirty="0"/>
              <a:t>Content3, 350, str, 22</a:t>
            </a:r>
          </a:p>
        </p:txBody>
      </p:sp>
      <p:sp>
        <p:nvSpPr>
          <p:cNvPr id="13" name="Rectangle 12">
            <a:extLst>
              <a:ext uri="{FF2B5EF4-FFF2-40B4-BE49-F238E27FC236}">
                <a16:creationId xmlns:a16="http://schemas.microsoft.com/office/drawing/2014/main" id="{61A2B828-D3FC-7917-78E8-856DA6DDF0BD}"/>
              </a:ext>
            </a:extLst>
          </p:cNvPr>
          <p:cNvSpPr/>
          <p:nvPr userDrawn="1"/>
        </p:nvSpPr>
        <p:spPr>
          <a:xfrm>
            <a:off x="9443070" y="6756093"/>
            <a:ext cx="6415903" cy="2889684"/>
          </a:xfrm>
          <a:prstGeom prst="rect">
            <a:avLst/>
          </a:prstGeom>
          <a:solidFill>
            <a:schemeClr val="tx2">
              <a:lumMod val="9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14" name="Text Placeholder 5">
            <a:extLst>
              <a:ext uri="{FF2B5EF4-FFF2-40B4-BE49-F238E27FC236}">
                <a16:creationId xmlns:a16="http://schemas.microsoft.com/office/drawing/2014/main" id="{D73F29CF-B3EB-42E3-6119-DE250010345B}"/>
              </a:ext>
            </a:extLst>
          </p:cNvPr>
          <p:cNvSpPr>
            <a:spLocks noGrp="1"/>
          </p:cNvSpPr>
          <p:nvPr>
            <p:ph type="body" sz="quarter" idx="14" hasCustomPrompt="1"/>
          </p:nvPr>
        </p:nvSpPr>
        <p:spPr>
          <a:xfrm>
            <a:off x="9554496" y="6868117"/>
            <a:ext cx="6192002" cy="2627506"/>
          </a:xfrm>
          <a:prstGeom prst="rect">
            <a:avLst/>
          </a:prstGeom>
          <a:solidFill>
            <a:schemeClr val="tx2">
              <a:lumMod val="90000"/>
            </a:schemeClr>
          </a:solidFill>
        </p:spPr>
        <p:txBody>
          <a:bodyPr/>
          <a:lstStyle>
            <a:lvl1pPr marL="101600" indent="0">
              <a:lnSpc>
                <a:spcPct val="100000"/>
              </a:lnSpc>
              <a:buNone/>
              <a:defRPr sz="2400" b="0" spc="0">
                <a:latin typeface="Times New Roman" panose="02020603050405020304" pitchFamily="18" charset="0"/>
                <a:cs typeface="Times New Roman" panose="02020603050405020304" pitchFamily="18" charset="0"/>
              </a:defRPr>
            </a:lvl1pPr>
          </a:lstStyle>
          <a:p>
            <a:pPr lvl="0"/>
            <a:r>
              <a:rPr lang="en-US" dirty="0"/>
              <a:t>Content4, 350, str, 22</a:t>
            </a:r>
          </a:p>
        </p:txBody>
      </p:sp>
    </p:spTree>
    <p:extLst>
      <p:ext uri="{BB962C8B-B14F-4D97-AF65-F5344CB8AC3E}">
        <p14:creationId xmlns:p14="http://schemas.microsoft.com/office/powerpoint/2010/main" val="3637640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5" preserve="1" userDrawn="1">
  <p:cSld name="1_Custom Layout 5">
    <p:bg>
      <p:bgPr>
        <a:solidFill>
          <a:srgbClr val="265832"/>
        </a:solidFill>
        <a:effectLst/>
      </p:bgPr>
    </p:bg>
    <p:spTree>
      <p:nvGrpSpPr>
        <p:cNvPr id="1" name="Shape 63"/>
        <p:cNvGrpSpPr/>
        <p:nvPr/>
      </p:nvGrpSpPr>
      <p:grpSpPr>
        <a:xfrm>
          <a:off x="0" y="0"/>
          <a:ext cx="0" cy="0"/>
          <a:chOff x="0" y="0"/>
          <a:chExt cx="0" cy="0"/>
        </a:xfrm>
      </p:grpSpPr>
      <p:sp>
        <p:nvSpPr>
          <p:cNvPr id="11" name="Text Placeholder 10">
            <a:extLst>
              <a:ext uri="{FF2B5EF4-FFF2-40B4-BE49-F238E27FC236}">
                <a16:creationId xmlns:a16="http://schemas.microsoft.com/office/drawing/2014/main" id="{FBC1D77B-1C38-4D37-85EB-525CDC06D581}"/>
              </a:ext>
            </a:extLst>
          </p:cNvPr>
          <p:cNvSpPr>
            <a:spLocks noGrp="1"/>
          </p:cNvSpPr>
          <p:nvPr>
            <p:ph type="body" sz="quarter" idx="10" hasCustomPrompt="1"/>
          </p:nvPr>
        </p:nvSpPr>
        <p:spPr>
          <a:xfrm>
            <a:off x="757238" y="365125"/>
            <a:ext cx="16459200" cy="1999252"/>
          </a:xfrm>
        </p:spPr>
        <p:txBody>
          <a:bodyPr>
            <a:normAutofit/>
          </a:bodyPr>
          <a:lstStyle>
            <a:lvl1pPr marL="101600" indent="0" algn="ctr">
              <a:buNone/>
              <a:defRPr lang="en-US" sz="7200" b="0" i="0" u="none" strike="noStrike" cap="none" dirty="0">
                <a:solidFill>
                  <a:schemeClr val="accent6">
                    <a:lumMod val="40000"/>
                    <a:lumOff val="60000"/>
                  </a:schemeClr>
                </a:solidFill>
                <a:latin typeface="Londrina Solid"/>
                <a:ea typeface="Londrina Solid"/>
                <a:cs typeface="Londrina Solid"/>
                <a:sym typeface="Arial"/>
              </a:defRPr>
            </a:lvl1pPr>
          </a:lstStyle>
          <a:p>
            <a:pPr lvl="0"/>
            <a:r>
              <a:rPr lang="en-US" dirty="0"/>
              <a:t>Title, 80, str, 40</a:t>
            </a:r>
          </a:p>
        </p:txBody>
      </p:sp>
      <p:sp>
        <p:nvSpPr>
          <p:cNvPr id="2" name="Google Shape;68;p7">
            <a:extLst>
              <a:ext uri="{FF2B5EF4-FFF2-40B4-BE49-F238E27FC236}">
                <a16:creationId xmlns:a16="http://schemas.microsoft.com/office/drawing/2014/main" id="{EA6E4DDC-8452-710D-8484-D415D8100507}"/>
              </a:ext>
            </a:extLst>
          </p:cNvPr>
          <p:cNvSpPr/>
          <p:nvPr userDrawn="1"/>
        </p:nvSpPr>
        <p:spPr>
          <a:xfrm rot="3003970">
            <a:off x="15513582" y="6670953"/>
            <a:ext cx="2853687" cy="4707111"/>
          </a:xfrm>
          <a:custGeom>
            <a:avLst/>
            <a:gdLst/>
            <a:ahLst/>
            <a:cxnLst/>
            <a:rect l="l" t="t" r="r" b="b"/>
            <a:pathLst>
              <a:path w="2851033" h="4702734" extrusionOk="0">
                <a:moveTo>
                  <a:pt x="0" y="0"/>
                </a:moveTo>
                <a:lnTo>
                  <a:pt x="2851032" y="0"/>
                </a:lnTo>
                <a:lnTo>
                  <a:pt x="2851032" y="4702734"/>
                </a:lnTo>
                <a:lnTo>
                  <a:pt x="0" y="4702734"/>
                </a:lnTo>
                <a:lnTo>
                  <a:pt x="0" y="0"/>
                </a:lnTo>
                <a:close/>
              </a:path>
            </a:pathLst>
          </a:custGeom>
          <a:blipFill rotWithShape="1">
            <a:blip r:embed="rId2">
              <a:alphaModFix/>
            </a:blip>
            <a:stretch>
              <a:fillRect/>
            </a:stretch>
          </a:blipFill>
          <a:ln>
            <a:noFill/>
          </a:ln>
        </p:spPr>
      </p:sp>
      <p:graphicFrame>
        <p:nvGraphicFramePr>
          <p:cNvPr id="3" name="Diagram 2">
            <a:extLst>
              <a:ext uri="{FF2B5EF4-FFF2-40B4-BE49-F238E27FC236}">
                <a16:creationId xmlns:a16="http://schemas.microsoft.com/office/drawing/2014/main" id="{38EE0B8D-D95B-BCBA-73A1-A48B4816711E}"/>
              </a:ext>
            </a:extLst>
          </p:cNvPr>
          <p:cNvGraphicFramePr/>
          <p:nvPr userDrawn="1">
            <p:extLst>
              <p:ext uri="{D42A27DB-BD31-4B8C-83A1-F6EECF244321}">
                <p14:modId xmlns:p14="http://schemas.microsoft.com/office/powerpoint/2010/main" val="3709632287"/>
              </p:ext>
            </p:extLst>
          </p:nvPr>
        </p:nvGraphicFramePr>
        <p:xfrm>
          <a:off x="1969526" y="2686007"/>
          <a:ext cx="13919200" cy="7467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5">
            <a:extLst>
              <a:ext uri="{FF2B5EF4-FFF2-40B4-BE49-F238E27FC236}">
                <a16:creationId xmlns:a16="http://schemas.microsoft.com/office/drawing/2014/main" id="{F0D888EB-1084-FAF4-AFE5-F8F19F17F354}"/>
              </a:ext>
            </a:extLst>
          </p:cNvPr>
          <p:cNvSpPr>
            <a:spLocks noGrp="1"/>
          </p:cNvSpPr>
          <p:nvPr>
            <p:ph type="body" sz="quarter" idx="11" hasCustomPrompt="1"/>
          </p:nvPr>
        </p:nvSpPr>
        <p:spPr>
          <a:xfrm>
            <a:off x="5833125" y="2850687"/>
            <a:ext cx="3683829" cy="1838292"/>
          </a:xfrm>
          <a:prstGeom prst="rect">
            <a:avLst/>
          </a:prstGeom>
          <a:solidFill>
            <a:schemeClr val="tx2">
              <a:lumMod val="75000"/>
            </a:schemeClr>
          </a:solidFill>
        </p:spPr>
        <p:txBody>
          <a:bodyPr anchor="ctr"/>
          <a:lstStyle>
            <a:lvl1pPr marL="101600" indent="0">
              <a:lnSpc>
                <a:spcPct val="100000"/>
              </a:lnSpc>
              <a:buFont typeface="Arial" panose="020B0604020202020204" pitchFamily="34" charset="0"/>
              <a:buNone/>
              <a:defRPr sz="3000" b="1" spc="0">
                <a:latin typeface="Times New Roman" panose="02020603050405020304" pitchFamily="18" charset="0"/>
                <a:cs typeface="Times New Roman" panose="02020603050405020304" pitchFamily="18" charset="0"/>
              </a:defRPr>
            </a:lvl1pPr>
          </a:lstStyle>
          <a:p>
            <a:pPr lvl="0"/>
            <a:r>
              <a:rPr lang="en-US" dirty="0"/>
              <a:t>subtitle1, 40, str, 30</a:t>
            </a:r>
          </a:p>
        </p:txBody>
      </p:sp>
      <p:sp>
        <p:nvSpPr>
          <p:cNvPr id="5" name="Text Placeholder 5">
            <a:extLst>
              <a:ext uri="{FF2B5EF4-FFF2-40B4-BE49-F238E27FC236}">
                <a16:creationId xmlns:a16="http://schemas.microsoft.com/office/drawing/2014/main" id="{6E3B27F2-9F61-EB3C-A685-43610BC30B7D}"/>
              </a:ext>
            </a:extLst>
          </p:cNvPr>
          <p:cNvSpPr>
            <a:spLocks noGrp="1"/>
          </p:cNvSpPr>
          <p:nvPr>
            <p:ph type="body" sz="quarter" idx="12" hasCustomPrompt="1"/>
          </p:nvPr>
        </p:nvSpPr>
        <p:spPr>
          <a:xfrm>
            <a:off x="9802782" y="2850687"/>
            <a:ext cx="5694058" cy="1838292"/>
          </a:xfrm>
          <a:prstGeom prst="rect">
            <a:avLst/>
          </a:prstGeom>
          <a:solidFill>
            <a:schemeClr val="tx2">
              <a:lumMod val="75000"/>
            </a:schemeClr>
          </a:solidFill>
        </p:spPr>
        <p:txBody>
          <a:bodyPr anchor="ctr"/>
          <a:lstStyle>
            <a:lvl1pPr marL="101600" indent="0">
              <a:lnSpc>
                <a:spcPct val="100000"/>
              </a:lnSpc>
              <a:buFont typeface="Arial" panose="020B0604020202020204" pitchFamily="34" charset="0"/>
              <a:buNone/>
              <a:defRPr sz="2400" b="0" spc="0">
                <a:latin typeface="Times New Roman" panose="02020603050405020304" pitchFamily="18" charset="0"/>
                <a:cs typeface="Times New Roman" panose="02020603050405020304" pitchFamily="18" charset="0"/>
              </a:defRPr>
            </a:lvl1pPr>
          </a:lstStyle>
          <a:p>
            <a:pPr lvl="0"/>
            <a:r>
              <a:rPr lang="en-US" dirty="0"/>
              <a:t>content1, 250, str, 24</a:t>
            </a:r>
          </a:p>
        </p:txBody>
      </p:sp>
      <p:sp>
        <p:nvSpPr>
          <p:cNvPr id="6" name="Text Placeholder 5">
            <a:extLst>
              <a:ext uri="{FF2B5EF4-FFF2-40B4-BE49-F238E27FC236}">
                <a16:creationId xmlns:a16="http://schemas.microsoft.com/office/drawing/2014/main" id="{E216A443-A47C-BE5F-9573-521DCE5A8E67}"/>
              </a:ext>
            </a:extLst>
          </p:cNvPr>
          <p:cNvSpPr>
            <a:spLocks noGrp="1"/>
          </p:cNvSpPr>
          <p:nvPr>
            <p:ph type="body" sz="quarter" idx="13" hasCustomPrompt="1"/>
          </p:nvPr>
        </p:nvSpPr>
        <p:spPr>
          <a:xfrm>
            <a:off x="5840382" y="5122174"/>
            <a:ext cx="3683829" cy="1838292"/>
          </a:xfrm>
          <a:prstGeom prst="rect">
            <a:avLst/>
          </a:prstGeom>
          <a:solidFill>
            <a:schemeClr val="tx2">
              <a:lumMod val="75000"/>
            </a:schemeClr>
          </a:solidFill>
        </p:spPr>
        <p:txBody>
          <a:bodyPr anchor="ctr"/>
          <a:lstStyle>
            <a:lvl1pPr marL="101600" indent="0">
              <a:lnSpc>
                <a:spcPct val="100000"/>
              </a:lnSpc>
              <a:buFont typeface="Arial" panose="020B0604020202020204" pitchFamily="34" charset="0"/>
              <a:buNone/>
              <a:defRPr sz="3000" b="1" spc="0">
                <a:latin typeface="Times New Roman" panose="02020603050405020304" pitchFamily="18" charset="0"/>
                <a:cs typeface="Times New Roman" panose="02020603050405020304" pitchFamily="18" charset="0"/>
              </a:defRPr>
            </a:lvl1pPr>
          </a:lstStyle>
          <a:p>
            <a:pPr lvl="0"/>
            <a:r>
              <a:rPr lang="en-US" dirty="0"/>
              <a:t>subtitle2, 40, str, 30</a:t>
            </a:r>
          </a:p>
        </p:txBody>
      </p:sp>
      <p:sp>
        <p:nvSpPr>
          <p:cNvPr id="7" name="Text Placeholder 5">
            <a:extLst>
              <a:ext uri="{FF2B5EF4-FFF2-40B4-BE49-F238E27FC236}">
                <a16:creationId xmlns:a16="http://schemas.microsoft.com/office/drawing/2014/main" id="{E6DA21E5-3010-A165-1918-8440351BB7FD}"/>
              </a:ext>
            </a:extLst>
          </p:cNvPr>
          <p:cNvSpPr>
            <a:spLocks noGrp="1"/>
          </p:cNvSpPr>
          <p:nvPr>
            <p:ph type="body" sz="quarter" idx="14" hasCustomPrompt="1"/>
          </p:nvPr>
        </p:nvSpPr>
        <p:spPr>
          <a:xfrm>
            <a:off x="9810039" y="5122174"/>
            <a:ext cx="5694058" cy="1838292"/>
          </a:xfrm>
          <a:prstGeom prst="rect">
            <a:avLst/>
          </a:prstGeom>
          <a:solidFill>
            <a:schemeClr val="tx2">
              <a:lumMod val="75000"/>
            </a:schemeClr>
          </a:solidFill>
        </p:spPr>
        <p:txBody>
          <a:bodyPr anchor="ctr"/>
          <a:lstStyle>
            <a:lvl1pPr marL="101600" indent="0">
              <a:lnSpc>
                <a:spcPct val="100000"/>
              </a:lnSpc>
              <a:buFont typeface="Arial" panose="020B0604020202020204" pitchFamily="34" charset="0"/>
              <a:buNone/>
              <a:defRPr sz="2400" b="0" spc="0">
                <a:latin typeface="Times New Roman" panose="02020603050405020304" pitchFamily="18" charset="0"/>
                <a:cs typeface="Times New Roman" panose="02020603050405020304" pitchFamily="18" charset="0"/>
              </a:defRPr>
            </a:lvl1pPr>
          </a:lstStyle>
          <a:p>
            <a:pPr lvl="0"/>
            <a:r>
              <a:rPr lang="en-US" dirty="0"/>
              <a:t>content2, 250, str, 24</a:t>
            </a:r>
          </a:p>
        </p:txBody>
      </p:sp>
      <p:sp>
        <p:nvSpPr>
          <p:cNvPr id="8" name="Text Placeholder 5">
            <a:extLst>
              <a:ext uri="{FF2B5EF4-FFF2-40B4-BE49-F238E27FC236}">
                <a16:creationId xmlns:a16="http://schemas.microsoft.com/office/drawing/2014/main" id="{A2B848FD-7EAB-968D-2957-1702173FC3CA}"/>
              </a:ext>
            </a:extLst>
          </p:cNvPr>
          <p:cNvSpPr>
            <a:spLocks noGrp="1"/>
          </p:cNvSpPr>
          <p:nvPr>
            <p:ph type="body" sz="quarter" idx="15" hasCustomPrompt="1"/>
          </p:nvPr>
        </p:nvSpPr>
        <p:spPr>
          <a:xfrm>
            <a:off x="5847639" y="7393661"/>
            <a:ext cx="3683829" cy="1838292"/>
          </a:xfrm>
          <a:prstGeom prst="rect">
            <a:avLst/>
          </a:prstGeom>
          <a:solidFill>
            <a:schemeClr val="tx2">
              <a:lumMod val="75000"/>
            </a:schemeClr>
          </a:solidFill>
        </p:spPr>
        <p:txBody>
          <a:bodyPr anchor="ctr"/>
          <a:lstStyle>
            <a:lvl1pPr marL="101600" indent="0">
              <a:lnSpc>
                <a:spcPct val="100000"/>
              </a:lnSpc>
              <a:buFont typeface="Arial" panose="020B0604020202020204" pitchFamily="34" charset="0"/>
              <a:buNone/>
              <a:defRPr sz="3000" b="1" spc="0">
                <a:latin typeface="Times New Roman" panose="02020603050405020304" pitchFamily="18" charset="0"/>
                <a:cs typeface="Times New Roman" panose="02020603050405020304" pitchFamily="18" charset="0"/>
              </a:defRPr>
            </a:lvl1pPr>
          </a:lstStyle>
          <a:p>
            <a:pPr lvl="0"/>
            <a:r>
              <a:rPr lang="en-US" dirty="0"/>
              <a:t>subtitle3, 40, str, 30</a:t>
            </a:r>
          </a:p>
        </p:txBody>
      </p:sp>
      <p:sp>
        <p:nvSpPr>
          <p:cNvPr id="9" name="Text Placeholder 5">
            <a:extLst>
              <a:ext uri="{FF2B5EF4-FFF2-40B4-BE49-F238E27FC236}">
                <a16:creationId xmlns:a16="http://schemas.microsoft.com/office/drawing/2014/main" id="{76C58DED-9166-C79C-0777-9ECFFDC3676D}"/>
              </a:ext>
            </a:extLst>
          </p:cNvPr>
          <p:cNvSpPr>
            <a:spLocks noGrp="1"/>
          </p:cNvSpPr>
          <p:nvPr>
            <p:ph type="body" sz="quarter" idx="16" hasCustomPrompt="1"/>
          </p:nvPr>
        </p:nvSpPr>
        <p:spPr>
          <a:xfrm>
            <a:off x="9817296" y="7393661"/>
            <a:ext cx="5694058" cy="1838292"/>
          </a:xfrm>
          <a:prstGeom prst="rect">
            <a:avLst/>
          </a:prstGeom>
          <a:solidFill>
            <a:schemeClr val="tx2">
              <a:lumMod val="75000"/>
            </a:schemeClr>
          </a:solidFill>
        </p:spPr>
        <p:txBody>
          <a:bodyPr anchor="ctr"/>
          <a:lstStyle>
            <a:lvl1pPr marL="101600" indent="0">
              <a:lnSpc>
                <a:spcPct val="100000"/>
              </a:lnSpc>
              <a:buFont typeface="Arial" panose="020B0604020202020204" pitchFamily="34" charset="0"/>
              <a:buNone/>
              <a:defRPr sz="2400" b="0" spc="0">
                <a:latin typeface="Times New Roman" panose="02020603050405020304" pitchFamily="18" charset="0"/>
                <a:cs typeface="Times New Roman" panose="02020603050405020304" pitchFamily="18" charset="0"/>
              </a:defRPr>
            </a:lvl1pPr>
          </a:lstStyle>
          <a:p>
            <a:pPr lvl="0"/>
            <a:r>
              <a:rPr lang="en-US" dirty="0"/>
              <a:t>content3, 250, str, 24</a:t>
            </a:r>
          </a:p>
        </p:txBody>
      </p:sp>
    </p:spTree>
    <p:extLst>
      <p:ext uri="{BB962C8B-B14F-4D97-AF65-F5344CB8AC3E}">
        <p14:creationId xmlns:p14="http://schemas.microsoft.com/office/powerpoint/2010/main" val="456706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5" preserve="1" userDrawn="1">
  <p:cSld name="1_Custom Layout 5">
    <p:bg>
      <p:bgPr>
        <a:solidFill>
          <a:srgbClr val="265832"/>
        </a:solidFill>
        <a:effectLst/>
      </p:bgPr>
    </p:bg>
    <p:spTree>
      <p:nvGrpSpPr>
        <p:cNvPr id="1" name="Shape 63"/>
        <p:cNvGrpSpPr/>
        <p:nvPr/>
      </p:nvGrpSpPr>
      <p:grpSpPr>
        <a:xfrm>
          <a:off x="0" y="0"/>
          <a:ext cx="0" cy="0"/>
          <a:chOff x="0" y="0"/>
          <a:chExt cx="0" cy="0"/>
        </a:xfrm>
      </p:grpSpPr>
      <p:sp>
        <p:nvSpPr>
          <p:cNvPr id="11" name="Text Placeholder 10">
            <a:extLst>
              <a:ext uri="{FF2B5EF4-FFF2-40B4-BE49-F238E27FC236}">
                <a16:creationId xmlns:a16="http://schemas.microsoft.com/office/drawing/2014/main" id="{FBC1D77B-1C38-4D37-85EB-525CDC06D581}"/>
              </a:ext>
            </a:extLst>
          </p:cNvPr>
          <p:cNvSpPr>
            <a:spLocks noGrp="1"/>
          </p:cNvSpPr>
          <p:nvPr>
            <p:ph type="body" sz="quarter" idx="10" hasCustomPrompt="1"/>
          </p:nvPr>
        </p:nvSpPr>
        <p:spPr>
          <a:xfrm>
            <a:off x="757238" y="365125"/>
            <a:ext cx="16459200" cy="1999252"/>
          </a:xfrm>
        </p:spPr>
        <p:txBody>
          <a:bodyPr>
            <a:normAutofit/>
          </a:bodyPr>
          <a:lstStyle>
            <a:lvl1pPr marL="101600" indent="0" algn="ctr">
              <a:buNone/>
              <a:defRPr lang="en-US" sz="7200" b="0" i="0" u="none" strike="noStrike" cap="none" dirty="0">
                <a:solidFill>
                  <a:schemeClr val="accent6">
                    <a:lumMod val="40000"/>
                    <a:lumOff val="60000"/>
                  </a:schemeClr>
                </a:solidFill>
                <a:latin typeface="Londrina Solid"/>
                <a:ea typeface="Londrina Solid"/>
                <a:cs typeface="Londrina Solid"/>
                <a:sym typeface="Arial"/>
              </a:defRPr>
            </a:lvl1pPr>
          </a:lstStyle>
          <a:p>
            <a:pPr lvl="0"/>
            <a:r>
              <a:rPr lang="en-US" dirty="0"/>
              <a:t>Title, 80, str, 40</a:t>
            </a:r>
          </a:p>
        </p:txBody>
      </p:sp>
      <p:sp>
        <p:nvSpPr>
          <p:cNvPr id="2" name="Google Shape;68;p7">
            <a:extLst>
              <a:ext uri="{FF2B5EF4-FFF2-40B4-BE49-F238E27FC236}">
                <a16:creationId xmlns:a16="http://schemas.microsoft.com/office/drawing/2014/main" id="{EA6E4DDC-8452-710D-8484-D415D8100507}"/>
              </a:ext>
            </a:extLst>
          </p:cNvPr>
          <p:cNvSpPr/>
          <p:nvPr userDrawn="1"/>
        </p:nvSpPr>
        <p:spPr>
          <a:xfrm rot="3003970">
            <a:off x="15513582" y="6670953"/>
            <a:ext cx="2853687" cy="4707111"/>
          </a:xfrm>
          <a:custGeom>
            <a:avLst/>
            <a:gdLst/>
            <a:ahLst/>
            <a:cxnLst/>
            <a:rect l="l" t="t" r="r" b="b"/>
            <a:pathLst>
              <a:path w="2851033" h="4702734" extrusionOk="0">
                <a:moveTo>
                  <a:pt x="0" y="0"/>
                </a:moveTo>
                <a:lnTo>
                  <a:pt x="2851032" y="0"/>
                </a:lnTo>
                <a:lnTo>
                  <a:pt x="2851032" y="4702734"/>
                </a:lnTo>
                <a:lnTo>
                  <a:pt x="0" y="4702734"/>
                </a:lnTo>
                <a:lnTo>
                  <a:pt x="0" y="0"/>
                </a:lnTo>
                <a:close/>
              </a:path>
            </a:pathLst>
          </a:custGeom>
          <a:blipFill rotWithShape="1">
            <a:blip r:embed="rId2">
              <a:alphaModFix/>
            </a:blip>
            <a:stretch>
              <a:fillRect/>
            </a:stretch>
          </a:blipFill>
          <a:ln>
            <a:noFill/>
          </a:ln>
        </p:spPr>
      </p:sp>
      <p:graphicFrame>
        <p:nvGraphicFramePr>
          <p:cNvPr id="3" name="Diagram 2">
            <a:extLst>
              <a:ext uri="{FF2B5EF4-FFF2-40B4-BE49-F238E27FC236}">
                <a16:creationId xmlns:a16="http://schemas.microsoft.com/office/drawing/2014/main" id="{C41EEBB5-823C-CAF8-C853-B2B43B9F1406}"/>
              </a:ext>
            </a:extLst>
          </p:cNvPr>
          <p:cNvGraphicFramePr/>
          <p:nvPr userDrawn="1">
            <p:extLst>
              <p:ext uri="{D42A27DB-BD31-4B8C-83A1-F6EECF244321}">
                <p14:modId xmlns:p14="http://schemas.microsoft.com/office/powerpoint/2010/main" val="1109112549"/>
              </p:ext>
            </p:extLst>
          </p:nvPr>
        </p:nvGraphicFramePr>
        <p:xfrm>
          <a:off x="2466166" y="2731839"/>
          <a:ext cx="13382172" cy="7523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7">
            <a:extLst>
              <a:ext uri="{FF2B5EF4-FFF2-40B4-BE49-F238E27FC236}">
                <a16:creationId xmlns:a16="http://schemas.microsoft.com/office/drawing/2014/main" id="{A310B7CE-6EFC-304D-74C3-45A208ECF6C3}"/>
              </a:ext>
            </a:extLst>
          </p:cNvPr>
          <p:cNvSpPr>
            <a:spLocks noGrp="1"/>
          </p:cNvSpPr>
          <p:nvPr>
            <p:ph type="body" sz="quarter" idx="11" hasCustomPrompt="1"/>
          </p:nvPr>
        </p:nvSpPr>
        <p:spPr>
          <a:xfrm>
            <a:off x="4352271" y="2731839"/>
            <a:ext cx="11379951" cy="1691329"/>
          </a:xfrm>
          <a:prstGeom prst="rect">
            <a:avLst/>
          </a:prstGeom>
          <a:solidFill>
            <a:schemeClr val="bg1"/>
          </a:solidFill>
        </p:spPr>
        <p:txBody>
          <a:bodyPr/>
          <a:lstStyle>
            <a:lvl1pPr marL="41275" indent="0">
              <a:lnSpc>
                <a:spcPct val="100000"/>
              </a:lnSpc>
              <a:buNone/>
              <a:defRPr sz="2400" spc="0">
                <a:solidFill>
                  <a:srgbClr val="000000"/>
                </a:solidFill>
                <a:latin typeface="Times New Roman" panose="02020603050405020304" pitchFamily="18" charset="0"/>
                <a:cs typeface="Times New Roman" panose="02020603050405020304" pitchFamily="18" charset="0"/>
              </a:defRPr>
            </a:lvl1pPr>
          </a:lstStyle>
          <a:p>
            <a:pPr lvl="0"/>
            <a:r>
              <a:rPr lang="en-US" dirty="0"/>
              <a:t>Content1, 350, str, 23</a:t>
            </a:r>
          </a:p>
        </p:txBody>
      </p:sp>
      <p:sp>
        <p:nvSpPr>
          <p:cNvPr id="5" name="Text Placeholder 7">
            <a:extLst>
              <a:ext uri="{FF2B5EF4-FFF2-40B4-BE49-F238E27FC236}">
                <a16:creationId xmlns:a16="http://schemas.microsoft.com/office/drawing/2014/main" id="{C4293896-2B23-09B6-50A3-27BD38EF087F}"/>
              </a:ext>
            </a:extLst>
          </p:cNvPr>
          <p:cNvSpPr>
            <a:spLocks noGrp="1"/>
          </p:cNvSpPr>
          <p:nvPr>
            <p:ph type="body" sz="quarter" idx="12" hasCustomPrompt="1"/>
          </p:nvPr>
        </p:nvSpPr>
        <p:spPr>
          <a:xfrm>
            <a:off x="4352269" y="5152877"/>
            <a:ext cx="11379951" cy="1691328"/>
          </a:xfrm>
          <a:prstGeom prst="rect">
            <a:avLst/>
          </a:prstGeom>
          <a:solidFill>
            <a:schemeClr val="bg1"/>
          </a:solidFill>
        </p:spPr>
        <p:txBody>
          <a:bodyPr/>
          <a:lstStyle>
            <a:lvl1pPr marL="41275" indent="0">
              <a:lnSpc>
                <a:spcPct val="100000"/>
              </a:lnSpc>
              <a:buNone/>
              <a:defRPr sz="2400" spc="0">
                <a:solidFill>
                  <a:srgbClr val="000000"/>
                </a:solidFill>
                <a:latin typeface="Times New Roman" panose="02020603050405020304" pitchFamily="18" charset="0"/>
                <a:cs typeface="Times New Roman" panose="02020603050405020304" pitchFamily="18" charset="0"/>
              </a:defRPr>
            </a:lvl1pPr>
          </a:lstStyle>
          <a:p>
            <a:pPr lvl="0"/>
            <a:r>
              <a:rPr lang="en-US" dirty="0"/>
              <a:t>Content2, 350, str, 23</a:t>
            </a:r>
          </a:p>
        </p:txBody>
      </p:sp>
      <p:sp>
        <p:nvSpPr>
          <p:cNvPr id="6" name="Text Placeholder 7">
            <a:extLst>
              <a:ext uri="{FF2B5EF4-FFF2-40B4-BE49-F238E27FC236}">
                <a16:creationId xmlns:a16="http://schemas.microsoft.com/office/drawing/2014/main" id="{1E01F81C-4A2A-178C-B4BD-90C64730C2AC}"/>
              </a:ext>
            </a:extLst>
          </p:cNvPr>
          <p:cNvSpPr>
            <a:spLocks noGrp="1"/>
          </p:cNvSpPr>
          <p:nvPr>
            <p:ph type="body" sz="quarter" idx="13" hasCustomPrompt="1"/>
          </p:nvPr>
        </p:nvSpPr>
        <p:spPr>
          <a:xfrm>
            <a:off x="4352270" y="7644512"/>
            <a:ext cx="11379951" cy="1691328"/>
          </a:xfrm>
          <a:prstGeom prst="rect">
            <a:avLst/>
          </a:prstGeom>
          <a:solidFill>
            <a:schemeClr val="bg1"/>
          </a:solidFill>
        </p:spPr>
        <p:txBody>
          <a:bodyPr/>
          <a:lstStyle>
            <a:lvl1pPr marL="41275" indent="0">
              <a:lnSpc>
                <a:spcPct val="100000"/>
              </a:lnSpc>
              <a:buNone/>
              <a:defRPr sz="2400" spc="0">
                <a:solidFill>
                  <a:srgbClr val="000000"/>
                </a:solidFill>
                <a:latin typeface="Times New Roman" panose="02020603050405020304" pitchFamily="18" charset="0"/>
                <a:cs typeface="Times New Roman" panose="02020603050405020304" pitchFamily="18" charset="0"/>
              </a:defRPr>
            </a:lvl1pPr>
          </a:lstStyle>
          <a:p>
            <a:pPr lvl="0"/>
            <a:r>
              <a:rPr lang="en-US" dirty="0"/>
              <a:t>Content3, 350, str, 23</a:t>
            </a:r>
          </a:p>
        </p:txBody>
      </p:sp>
    </p:spTree>
    <p:extLst>
      <p:ext uri="{BB962C8B-B14F-4D97-AF65-F5344CB8AC3E}">
        <p14:creationId xmlns:p14="http://schemas.microsoft.com/office/powerpoint/2010/main" val="2916957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5" preserve="1" userDrawn="1">
  <p:cSld name="1_Custom Layout 5">
    <p:bg>
      <p:bgPr>
        <a:solidFill>
          <a:srgbClr val="265832"/>
        </a:solidFill>
        <a:effectLst/>
      </p:bgPr>
    </p:bg>
    <p:spTree>
      <p:nvGrpSpPr>
        <p:cNvPr id="1" name="Shape 63"/>
        <p:cNvGrpSpPr/>
        <p:nvPr/>
      </p:nvGrpSpPr>
      <p:grpSpPr>
        <a:xfrm>
          <a:off x="0" y="0"/>
          <a:ext cx="0" cy="0"/>
          <a:chOff x="0" y="0"/>
          <a:chExt cx="0" cy="0"/>
        </a:xfrm>
      </p:grpSpPr>
      <p:sp>
        <p:nvSpPr>
          <p:cNvPr id="11" name="Text Placeholder 10">
            <a:extLst>
              <a:ext uri="{FF2B5EF4-FFF2-40B4-BE49-F238E27FC236}">
                <a16:creationId xmlns:a16="http://schemas.microsoft.com/office/drawing/2014/main" id="{FBC1D77B-1C38-4D37-85EB-525CDC06D581}"/>
              </a:ext>
            </a:extLst>
          </p:cNvPr>
          <p:cNvSpPr>
            <a:spLocks noGrp="1"/>
          </p:cNvSpPr>
          <p:nvPr>
            <p:ph type="body" sz="quarter" idx="10" hasCustomPrompt="1"/>
          </p:nvPr>
        </p:nvSpPr>
        <p:spPr>
          <a:xfrm>
            <a:off x="757238" y="365125"/>
            <a:ext cx="16459200" cy="1999252"/>
          </a:xfrm>
        </p:spPr>
        <p:txBody>
          <a:bodyPr>
            <a:normAutofit/>
          </a:bodyPr>
          <a:lstStyle>
            <a:lvl1pPr marL="101600" indent="0" algn="ctr">
              <a:buNone/>
              <a:defRPr lang="en-US" sz="7200" b="0" i="0" u="none" strike="noStrike" cap="none" dirty="0">
                <a:solidFill>
                  <a:schemeClr val="accent6">
                    <a:lumMod val="40000"/>
                    <a:lumOff val="60000"/>
                  </a:schemeClr>
                </a:solidFill>
                <a:latin typeface="Londrina Solid"/>
                <a:ea typeface="Londrina Solid"/>
                <a:cs typeface="Londrina Solid"/>
                <a:sym typeface="Arial"/>
              </a:defRPr>
            </a:lvl1pPr>
          </a:lstStyle>
          <a:p>
            <a:pPr lvl="0"/>
            <a:r>
              <a:rPr lang="en-US" dirty="0"/>
              <a:t>Title, 80, str, 40</a:t>
            </a:r>
          </a:p>
        </p:txBody>
      </p:sp>
      <p:sp>
        <p:nvSpPr>
          <p:cNvPr id="2" name="Google Shape;68;p7">
            <a:extLst>
              <a:ext uri="{FF2B5EF4-FFF2-40B4-BE49-F238E27FC236}">
                <a16:creationId xmlns:a16="http://schemas.microsoft.com/office/drawing/2014/main" id="{EA6E4DDC-8452-710D-8484-D415D8100507}"/>
              </a:ext>
            </a:extLst>
          </p:cNvPr>
          <p:cNvSpPr/>
          <p:nvPr userDrawn="1"/>
        </p:nvSpPr>
        <p:spPr>
          <a:xfrm rot="3003970">
            <a:off x="15513582" y="6670953"/>
            <a:ext cx="2853687" cy="4707111"/>
          </a:xfrm>
          <a:custGeom>
            <a:avLst/>
            <a:gdLst/>
            <a:ahLst/>
            <a:cxnLst/>
            <a:rect l="l" t="t" r="r" b="b"/>
            <a:pathLst>
              <a:path w="2851033" h="4702734" extrusionOk="0">
                <a:moveTo>
                  <a:pt x="0" y="0"/>
                </a:moveTo>
                <a:lnTo>
                  <a:pt x="2851032" y="0"/>
                </a:lnTo>
                <a:lnTo>
                  <a:pt x="2851032" y="4702734"/>
                </a:lnTo>
                <a:lnTo>
                  <a:pt x="0" y="4702734"/>
                </a:lnTo>
                <a:lnTo>
                  <a:pt x="0" y="0"/>
                </a:lnTo>
                <a:close/>
              </a:path>
            </a:pathLst>
          </a:custGeom>
          <a:blipFill rotWithShape="1">
            <a:blip r:embed="rId2">
              <a:alphaModFix/>
            </a:blip>
            <a:stretch>
              <a:fillRect/>
            </a:stretch>
          </a:blipFill>
          <a:ln>
            <a:noFill/>
          </a:ln>
        </p:spPr>
      </p:sp>
      <p:graphicFrame>
        <p:nvGraphicFramePr>
          <p:cNvPr id="26" name="Diagram 25">
            <a:extLst>
              <a:ext uri="{FF2B5EF4-FFF2-40B4-BE49-F238E27FC236}">
                <a16:creationId xmlns:a16="http://schemas.microsoft.com/office/drawing/2014/main" id="{F939DE42-47A8-3649-937B-7577470D9566}"/>
              </a:ext>
            </a:extLst>
          </p:cNvPr>
          <p:cNvGraphicFramePr/>
          <p:nvPr userDrawn="1">
            <p:extLst>
              <p:ext uri="{D42A27DB-BD31-4B8C-83A1-F6EECF244321}">
                <p14:modId xmlns:p14="http://schemas.microsoft.com/office/powerpoint/2010/main" val="3841796166"/>
              </p:ext>
            </p:extLst>
          </p:nvPr>
        </p:nvGraphicFramePr>
        <p:xfrm>
          <a:off x="1892300" y="2158570"/>
          <a:ext cx="141224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Text Placeholder 3">
            <a:extLst>
              <a:ext uri="{FF2B5EF4-FFF2-40B4-BE49-F238E27FC236}">
                <a16:creationId xmlns:a16="http://schemas.microsoft.com/office/drawing/2014/main" id="{F244DF5F-CA68-77A3-4366-CE7352218232}"/>
              </a:ext>
            </a:extLst>
          </p:cNvPr>
          <p:cNvSpPr>
            <a:spLocks noGrp="1"/>
          </p:cNvSpPr>
          <p:nvPr>
            <p:ph type="body" sz="quarter" idx="11" hasCustomPrompt="1"/>
          </p:nvPr>
        </p:nvSpPr>
        <p:spPr>
          <a:xfrm>
            <a:off x="3695700" y="4508500"/>
            <a:ext cx="5283200" cy="4953000"/>
          </a:xfrm>
          <a:prstGeom prst="rect">
            <a:avLst/>
          </a:prstGeom>
        </p:spPr>
        <p:txBody>
          <a:bodyPr/>
          <a:lstStyle>
            <a:lvl1pPr marL="88900" indent="0" algn="l">
              <a:buNone/>
              <a:defRPr/>
            </a:lvl1pPr>
          </a:lstStyle>
          <a:p>
            <a:pPr lvl="0"/>
            <a:r>
              <a:rPr lang="en-US" dirty="0"/>
              <a:t>Content1, 450, str, 22</a:t>
            </a:r>
          </a:p>
        </p:txBody>
      </p:sp>
      <p:sp>
        <p:nvSpPr>
          <p:cNvPr id="28" name="Text Placeholder 3">
            <a:extLst>
              <a:ext uri="{FF2B5EF4-FFF2-40B4-BE49-F238E27FC236}">
                <a16:creationId xmlns:a16="http://schemas.microsoft.com/office/drawing/2014/main" id="{F6B35468-E464-9F9E-BC96-FF15CFDBA2F6}"/>
              </a:ext>
            </a:extLst>
          </p:cNvPr>
          <p:cNvSpPr>
            <a:spLocks noGrp="1"/>
          </p:cNvSpPr>
          <p:nvPr>
            <p:ph type="body" sz="quarter" idx="12" hasCustomPrompt="1"/>
          </p:nvPr>
        </p:nvSpPr>
        <p:spPr>
          <a:xfrm>
            <a:off x="9664700" y="4521200"/>
            <a:ext cx="5283200" cy="4953000"/>
          </a:xfrm>
          <a:prstGeom prst="rect">
            <a:avLst/>
          </a:prstGeom>
        </p:spPr>
        <p:txBody>
          <a:bodyPr/>
          <a:lstStyle>
            <a:lvl1pPr marL="88900" indent="0" algn="l">
              <a:buNone/>
              <a:defRPr/>
            </a:lvl1pPr>
          </a:lstStyle>
          <a:p>
            <a:pPr lvl="0"/>
            <a:r>
              <a:rPr lang="en-US" dirty="0"/>
              <a:t>Content2, 450, str, 22</a:t>
            </a:r>
          </a:p>
        </p:txBody>
      </p:sp>
    </p:spTree>
    <p:extLst>
      <p:ext uri="{BB962C8B-B14F-4D97-AF65-F5344CB8AC3E}">
        <p14:creationId xmlns:p14="http://schemas.microsoft.com/office/powerpoint/2010/main" val="321079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2" userDrawn="1">
  <p:cSld name="CUSTOM_1">
    <p:spTree>
      <p:nvGrpSpPr>
        <p:cNvPr id="1" name="Shape 20"/>
        <p:cNvGrpSpPr/>
        <p:nvPr/>
      </p:nvGrpSpPr>
      <p:grpSpPr>
        <a:xfrm>
          <a:off x="0" y="0"/>
          <a:ext cx="0" cy="0"/>
          <a:chOff x="0" y="0"/>
          <a:chExt cx="0" cy="0"/>
        </a:xfrm>
      </p:grpSpPr>
      <p:sp>
        <p:nvSpPr>
          <p:cNvPr id="21" name="Google Shape;21;p4"/>
          <p:cNvSpPr/>
          <p:nvPr userDrawn="1"/>
        </p:nvSpPr>
        <p:spPr>
          <a:xfrm rot="-5400000">
            <a:off x="5372008" y="-1691198"/>
            <a:ext cx="7543984" cy="17071166"/>
          </a:xfrm>
          <a:custGeom>
            <a:avLst/>
            <a:gdLst/>
            <a:ahLst/>
            <a:cxnLst/>
            <a:rect l="l" t="t" r="r" b="b"/>
            <a:pathLst>
              <a:path w="7543984" h="17071166" extrusionOk="0">
                <a:moveTo>
                  <a:pt x="0" y="0"/>
                </a:moveTo>
                <a:lnTo>
                  <a:pt x="7543984" y="0"/>
                </a:lnTo>
                <a:lnTo>
                  <a:pt x="7543984" y="17071165"/>
                </a:lnTo>
                <a:lnTo>
                  <a:pt x="0" y="17071165"/>
                </a:lnTo>
                <a:lnTo>
                  <a:pt x="0" y="0"/>
                </a:lnTo>
                <a:close/>
              </a:path>
            </a:pathLst>
          </a:custGeom>
          <a:blipFill rotWithShape="1">
            <a:blip r:embed="rId2">
              <a:alphaModFix/>
            </a:blip>
            <a:stretch>
              <a:fillRect l="-73668"/>
            </a:stretch>
          </a:blipFill>
          <a:ln>
            <a:noFill/>
          </a:ln>
        </p:spPr>
      </p:sp>
      <p:sp>
        <p:nvSpPr>
          <p:cNvPr id="26" name="Google Shape;26;p4"/>
          <p:cNvSpPr/>
          <p:nvPr/>
        </p:nvSpPr>
        <p:spPr>
          <a:xfrm rot="1617001">
            <a:off x="14803963" y="3434729"/>
            <a:ext cx="4221458" cy="981446"/>
          </a:xfrm>
          <a:custGeom>
            <a:avLst/>
            <a:gdLst/>
            <a:ahLst/>
            <a:cxnLst/>
            <a:rect l="l" t="t" r="r" b="b"/>
            <a:pathLst>
              <a:path w="4228109" h="982992" extrusionOk="0">
                <a:moveTo>
                  <a:pt x="0" y="0"/>
                </a:moveTo>
                <a:lnTo>
                  <a:pt x="4228109" y="0"/>
                </a:lnTo>
                <a:lnTo>
                  <a:pt x="4228109" y="982992"/>
                </a:lnTo>
                <a:lnTo>
                  <a:pt x="0" y="982992"/>
                </a:lnTo>
                <a:lnTo>
                  <a:pt x="0" y="0"/>
                </a:lnTo>
                <a:close/>
              </a:path>
            </a:pathLst>
          </a:custGeom>
          <a:blipFill rotWithShape="1">
            <a:blip r:embed="rId3">
              <a:alphaModFix/>
            </a:blip>
            <a:stretch>
              <a:fillRect l="-85115" t="-389236" r="-35728"/>
            </a:stretch>
          </a:blipFill>
          <a:ln>
            <a:noFill/>
          </a:ln>
        </p:spPr>
      </p:sp>
      <p:sp>
        <p:nvSpPr>
          <p:cNvPr id="27" name="Google Shape;27;p4"/>
          <p:cNvSpPr/>
          <p:nvPr/>
        </p:nvSpPr>
        <p:spPr>
          <a:xfrm rot="-1605439">
            <a:off x="-1085018" y="2816762"/>
            <a:ext cx="4226113" cy="982528"/>
          </a:xfrm>
          <a:custGeom>
            <a:avLst/>
            <a:gdLst/>
            <a:ahLst/>
            <a:cxnLst/>
            <a:rect l="l" t="t" r="r" b="b"/>
            <a:pathLst>
              <a:path w="4228109" h="982992" extrusionOk="0">
                <a:moveTo>
                  <a:pt x="0" y="0"/>
                </a:moveTo>
                <a:lnTo>
                  <a:pt x="4228110" y="0"/>
                </a:lnTo>
                <a:lnTo>
                  <a:pt x="4228110" y="982992"/>
                </a:lnTo>
                <a:lnTo>
                  <a:pt x="0" y="982992"/>
                </a:lnTo>
                <a:lnTo>
                  <a:pt x="0" y="0"/>
                </a:lnTo>
                <a:close/>
              </a:path>
            </a:pathLst>
          </a:custGeom>
          <a:blipFill rotWithShape="1">
            <a:blip r:embed="rId4">
              <a:alphaModFix/>
            </a:blip>
            <a:stretch>
              <a:fillRect l="-85115" t="-389236" r="-35728"/>
            </a:stretch>
          </a:blipFill>
          <a:ln>
            <a:noFill/>
          </a:ln>
        </p:spPr>
      </p:sp>
      <p:sp>
        <p:nvSpPr>
          <p:cNvPr id="28" name="Google Shape;28;p4"/>
          <p:cNvSpPr txBox="1"/>
          <p:nvPr/>
        </p:nvSpPr>
        <p:spPr>
          <a:xfrm>
            <a:off x="1654454" y="4028559"/>
            <a:ext cx="2117700" cy="1791900"/>
          </a:xfrm>
          <a:prstGeom prst="rect">
            <a:avLst/>
          </a:prstGeom>
          <a:noFill/>
          <a:ln>
            <a:noFill/>
          </a:ln>
        </p:spPr>
        <p:txBody>
          <a:bodyPr spcFirstLastPara="1" wrap="square" lIns="0" tIns="0" rIns="0" bIns="0" anchor="t" anchorCtr="0">
            <a:spAutoFit/>
          </a:bodyPr>
          <a:lstStyle/>
          <a:p>
            <a:pPr marL="0" marR="0" lvl="0" indent="0" algn="ctr" rtl="0">
              <a:lnSpc>
                <a:spcPct val="108005"/>
              </a:lnSpc>
              <a:spcBef>
                <a:spcPts val="0"/>
              </a:spcBef>
              <a:spcAft>
                <a:spcPts val="0"/>
              </a:spcAft>
              <a:buNone/>
            </a:pPr>
            <a:r>
              <a:rPr lang="en-US" sz="11642" b="0" i="0" u="none" strike="noStrike" cap="none">
                <a:solidFill>
                  <a:srgbClr val="265832"/>
                </a:solidFill>
                <a:latin typeface="Londrina Solid"/>
                <a:ea typeface="Londrina Solid"/>
                <a:cs typeface="Londrina Solid"/>
                <a:sym typeface="Londrina Solid"/>
              </a:rPr>
              <a:t>01</a:t>
            </a:r>
            <a:endParaRPr/>
          </a:p>
        </p:txBody>
      </p:sp>
      <p:sp>
        <p:nvSpPr>
          <p:cNvPr id="29" name="Google Shape;29;p4"/>
          <p:cNvSpPr txBox="1"/>
          <p:nvPr/>
        </p:nvSpPr>
        <p:spPr>
          <a:xfrm>
            <a:off x="8085100" y="4085922"/>
            <a:ext cx="2117700" cy="1791900"/>
          </a:xfrm>
          <a:prstGeom prst="rect">
            <a:avLst/>
          </a:prstGeom>
          <a:noFill/>
          <a:ln>
            <a:noFill/>
          </a:ln>
        </p:spPr>
        <p:txBody>
          <a:bodyPr spcFirstLastPara="1" wrap="square" lIns="0" tIns="0" rIns="0" bIns="0" anchor="t" anchorCtr="0">
            <a:spAutoFit/>
          </a:bodyPr>
          <a:lstStyle/>
          <a:p>
            <a:pPr marL="0" marR="0" lvl="0" indent="0" algn="ctr" rtl="0">
              <a:lnSpc>
                <a:spcPct val="108005"/>
              </a:lnSpc>
              <a:spcBef>
                <a:spcPts val="0"/>
              </a:spcBef>
              <a:spcAft>
                <a:spcPts val="0"/>
              </a:spcAft>
              <a:buNone/>
            </a:pPr>
            <a:r>
              <a:rPr lang="en-US" sz="11642" b="0" i="0" u="none" strike="noStrike" cap="none" dirty="0">
                <a:solidFill>
                  <a:srgbClr val="265832"/>
                </a:solidFill>
                <a:latin typeface="Londrina Solid"/>
                <a:ea typeface="Londrina Solid"/>
                <a:cs typeface="Londrina Solid"/>
                <a:sym typeface="Londrina Solid"/>
              </a:rPr>
              <a:t>02</a:t>
            </a:r>
            <a:endParaRPr dirty="0"/>
          </a:p>
        </p:txBody>
      </p:sp>
      <p:sp>
        <p:nvSpPr>
          <p:cNvPr id="30" name="Google Shape;30;p4"/>
          <p:cNvSpPr txBox="1"/>
          <p:nvPr/>
        </p:nvSpPr>
        <p:spPr>
          <a:xfrm>
            <a:off x="13933333" y="4028559"/>
            <a:ext cx="2117700" cy="1791900"/>
          </a:xfrm>
          <a:prstGeom prst="rect">
            <a:avLst/>
          </a:prstGeom>
          <a:noFill/>
          <a:ln>
            <a:noFill/>
          </a:ln>
        </p:spPr>
        <p:txBody>
          <a:bodyPr spcFirstLastPara="1" wrap="square" lIns="0" tIns="0" rIns="0" bIns="0" anchor="t" anchorCtr="0">
            <a:spAutoFit/>
          </a:bodyPr>
          <a:lstStyle/>
          <a:p>
            <a:pPr marL="0" marR="0" lvl="0" indent="0" algn="ctr" rtl="0">
              <a:lnSpc>
                <a:spcPct val="108005"/>
              </a:lnSpc>
              <a:spcBef>
                <a:spcPts val="0"/>
              </a:spcBef>
              <a:spcAft>
                <a:spcPts val="0"/>
              </a:spcAft>
              <a:buNone/>
            </a:pPr>
            <a:r>
              <a:rPr lang="en-US" sz="11642" b="0" i="0" u="none" strike="noStrike" cap="none" dirty="0">
                <a:solidFill>
                  <a:srgbClr val="265832"/>
                </a:solidFill>
                <a:latin typeface="Londrina Solid"/>
                <a:ea typeface="Londrina Solid"/>
                <a:cs typeface="Londrina Solid"/>
                <a:sym typeface="Londrina Solid"/>
              </a:rPr>
              <a:t>03</a:t>
            </a:r>
            <a:endParaRPr dirty="0"/>
          </a:p>
        </p:txBody>
      </p:sp>
      <p:sp>
        <p:nvSpPr>
          <p:cNvPr id="32" name="Google Shape;32;p4"/>
          <p:cNvSpPr txBox="1">
            <a:spLocks noGrp="1"/>
          </p:cNvSpPr>
          <p:nvPr>
            <p:ph type="title" hasCustomPrompt="1"/>
          </p:nvPr>
        </p:nvSpPr>
        <p:spPr>
          <a:xfrm>
            <a:off x="1165150" y="574800"/>
            <a:ext cx="15957600" cy="1731000"/>
          </a:xfrm>
          <a:prstGeom prst="rect">
            <a:avLst/>
          </a:prstGeom>
        </p:spPr>
        <p:txBody>
          <a:bodyPr spcFirstLastPara="1" wrap="square" lIns="91425" tIns="45700" rIns="91425" bIns="45700" anchor="ctr" anchorCtr="0">
            <a:normAutofit/>
          </a:bodyPr>
          <a:lstStyle>
            <a:lvl1pPr lvl="0" algn="ctr" rtl="0">
              <a:lnSpc>
                <a:spcPct val="80000"/>
              </a:lnSpc>
              <a:spcBef>
                <a:spcPts val="0"/>
              </a:spcBef>
              <a:spcAft>
                <a:spcPts val="0"/>
              </a:spcAft>
              <a:buSzPts val="15600"/>
              <a:buNone/>
              <a:defRPr sz="13000"/>
            </a:lvl1pPr>
            <a:lvl2pPr lvl="1" rtl="0">
              <a:spcBef>
                <a:spcPts val="0"/>
              </a:spcBef>
              <a:spcAft>
                <a:spcPts val="0"/>
              </a:spcAft>
              <a:buSzPts val="15600"/>
              <a:buNone/>
              <a:defRPr sz="15600"/>
            </a:lvl2pPr>
            <a:lvl3pPr lvl="2" rtl="0">
              <a:spcBef>
                <a:spcPts val="0"/>
              </a:spcBef>
              <a:spcAft>
                <a:spcPts val="0"/>
              </a:spcAft>
              <a:buSzPts val="15600"/>
              <a:buNone/>
              <a:defRPr sz="15600"/>
            </a:lvl3pPr>
            <a:lvl4pPr lvl="3" rtl="0">
              <a:spcBef>
                <a:spcPts val="0"/>
              </a:spcBef>
              <a:spcAft>
                <a:spcPts val="0"/>
              </a:spcAft>
              <a:buSzPts val="15600"/>
              <a:buNone/>
              <a:defRPr sz="15600"/>
            </a:lvl4pPr>
            <a:lvl5pPr lvl="4" rtl="0">
              <a:spcBef>
                <a:spcPts val="0"/>
              </a:spcBef>
              <a:spcAft>
                <a:spcPts val="0"/>
              </a:spcAft>
              <a:buSzPts val="15600"/>
              <a:buNone/>
              <a:defRPr sz="15600"/>
            </a:lvl5pPr>
            <a:lvl6pPr lvl="5" rtl="0">
              <a:spcBef>
                <a:spcPts val="0"/>
              </a:spcBef>
              <a:spcAft>
                <a:spcPts val="0"/>
              </a:spcAft>
              <a:buSzPts val="15600"/>
              <a:buNone/>
              <a:defRPr sz="15600"/>
            </a:lvl6pPr>
            <a:lvl7pPr lvl="6" rtl="0">
              <a:spcBef>
                <a:spcPts val="0"/>
              </a:spcBef>
              <a:spcAft>
                <a:spcPts val="0"/>
              </a:spcAft>
              <a:buSzPts val="15600"/>
              <a:buNone/>
              <a:defRPr sz="15600"/>
            </a:lvl7pPr>
            <a:lvl8pPr lvl="7" rtl="0">
              <a:spcBef>
                <a:spcPts val="0"/>
              </a:spcBef>
              <a:spcAft>
                <a:spcPts val="0"/>
              </a:spcAft>
              <a:buSzPts val="15600"/>
              <a:buNone/>
              <a:defRPr sz="15600"/>
            </a:lvl8pPr>
            <a:lvl9pPr lvl="8" rtl="0">
              <a:spcBef>
                <a:spcPts val="0"/>
              </a:spcBef>
              <a:spcAft>
                <a:spcPts val="0"/>
              </a:spcAft>
              <a:buSzPts val="15600"/>
              <a:buNone/>
              <a:defRPr sz="15600"/>
            </a:lvl9pPr>
          </a:lstStyle>
          <a:p>
            <a:r>
              <a:rPr lang="en-US" dirty="0"/>
              <a:t>Plan, 60, str</a:t>
            </a:r>
            <a:endParaRPr dirty="0"/>
          </a:p>
        </p:txBody>
      </p:sp>
      <p:sp>
        <p:nvSpPr>
          <p:cNvPr id="33" name="Google Shape;33;p4"/>
          <p:cNvSpPr txBox="1">
            <a:spLocks noGrp="1"/>
          </p:cNvSpPr>
          <p:nvPr>
            <p:ph type="subTitle" idx="1" hasCustomPrompt="1"/>
          </p:nvPr>
        </p:nvSpPr>
        <p:spPr>
          <a:xfrm>
            <a:off x="963404" y="6135484"/>
            <a:ext cx="4724794" cy="2788084"/>
          </a:xfrm>
          <a:prstGeom prst="rect">
            <a:avLst/>
          </a:prstGeom>
        </p:spPr>
        <p:txBody>
          <a:bodyPr spcFirstLastPara="1" wrap="square" lIns="91425" tIns="45700" rIns="91425" bIns="45700" anchor="t" anchorCtr="0">
            <a:normAutofit/>
          </a:bodyPr>
          <a:lstStyle>
            <a:lvl1pPr lvl="0" algn="ctr">
              <a:spcBef>
                <a:spcPts val="640"/>
              </a:spcBef>
              <a:spcAft>
                <a:spcPts val="0"/>
              </a:spcAft>
              <a:buSzPts val="3000"/>
              <a:buNone/>
              <a:defRPr sz="3000" b="1"/>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r>
              <a:rPr lang="en-US" dirty="0"/>
              <a:t>Plan1, 150, str</a:t>
            </a:r>
            <a:endParaRPr dirty="0"/>
          </a:p>
        </p:txBody>
      </p:sp>
      <p:sp>
        <p:nvSpPr>
          <p:cNvPr id="34" name="Google Shape;34;p4"/>
          <p:cNvSpPr txBox="1">
            <a:spLocks noGrp="1"/>
          </p:cNvSpPr>
          <p:nvPr>
            <p:ph type="subTitle" idx="2" hasCustomPrompt="1"/>
          </p:nvPr>
        </p:nvSpPr>
        <p:spPr>
          <a:xfrm>
            <a:off x="6807100" y="6131934"/>
            <a:ext cx="4673700" cy="2788084"/>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3000"/>
              <a:buNone/>
              <a:defRPr sz="3000" b="1"/>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r>
              <a:rPr lang="en-US" dirty="0"/>
              <a:t>Plan2, 150, str</a:t>
            </a:r>
            <a:endParaRPr dirty="0"/>
          </a:p>
        </p:txBody>
      </p:sp>
      <p:sp>
        <p:nvSpPr>
          <p:cNvPr id="35" name="Google Shape;35;p4"/>
          <p:cNvSpPr txBox="1">
            <a:spLocks noGrp="1"/>
          </p:cNvSpPr>
          <p:nvPr>
            <p:ph type="subTitle" idx="3" hasCustomPrompt="1"/>
          </p:nvPr>
        </p:nvSpPr>
        <p:spPr>
          <a:xfrm>
            <a:off x="12352859" y="6135484"/>
            <a:ext cx="4207822" cy="2788084"/>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3000"/>
              <a:buNone/>
              <a:defRPr sz="3000" b="1"/>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r>
              <a:rPr lang="en-US" dirty="0"/>
              <a:t>Plan3, 150, str</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37"/>
        <p:cNvGrpSpPr/>
        <p:nvPr/>
      </p:nvGrpSpPr>
      <p:grpSpPr>
        <a:xfrm>
          <a:off x="0" y="0"/>
          <a:ext cx="0" cy="0"/>
          <a:chOff x="0" y="0"/>
          <a:chExt cx="0" cy="0"/>
        </a:xfrm>
      </p:grpSpPr>
      <p:pic>
        <p:nvPicPr>
          <p:cNvPr id="38" name="Google Shape;38;p5"/>
          <p:cNvPicPr preferRelativeResize="0"/>
          <p:nvPr/>
        </p:nvPicPr>
        <p:blipFill rotWithShape="1">
          <a:blip r:embed="rId2">
            <a:alphaModFix/>
          </a:blip>
          <a:srcRect l="123" b="196"/>
          <a:stretch/>
        </p:blipFill>
        <p:spPr>
          <a:xfrm>
            <a:off x="0" y="7686350"/>
            <a:ext cx="4379074" cy="2600649"/>
          </a:xfrm>
          <a:prstGeom prst="rect">
            <a:avLst/>
          </a:prstGeom>
          <a:noFill/>
          <a:ln>
            <a:noFill/>
          </a:ln>
        </p:spPr>
      </p:pic>
      <p:pic>
        <p:nvPicPr>
          <p:cNvPr id="39" name="Google Shape;39;p5"/>
          <p:cNvPicPr preferRelativeResize="0"/>
          <p:nvPr/>
        </p:nvPicPr>
        <p:blipFill rotWithShape="1">
          <a:blip r:embed="rId3">
            <a:alphaModFix/>
          </a:blip>
          <a:srcRect t="174"/>
          <a:stretch/>
        </p:blipFill>
        <p:spPr>
          <a:xfrm>
            <a:off x="1174875" y="1"/>
            <a:ext cx="6298149" cy="2321325"/>
          </a:xfrm>
          <a:prstGeom prst="rect">
            <a:avLst/>
          </a:prstGeom>
          <a:noFill/>
          <a:ln>
            <a:noFill/>
          </a:ln>
        </p:spPr>
      </p:pic>
      <p:pic>
        <p:nvPicPr>
          <p:cNvPr id="40" name="Google Shape;40;p5"/>
          <p:cNvPicPr preferRelativeResize="0"/>
          <p:nvPr/>
        </p:nvPicPr>
        <p:blipFill rotWithShape="1">
          <a:blip r:embed="rId4">
            <a:alphaModFix/>
          </a:blip>
          <a:srcRect l="74246" t="10613" r="118526" b="5019"/>
          <a:stretch/>
        </p:blipFill>
        <p:spPr>
          <a:xfrm flipH="1">
            <a:off x="4127452" y="0"/>
            <a:ext cx="14160548" cy="10287000"/>
          </a:xfrm>
          <a:prstGeom prst="rect">
            <a:avLst/>
          </a:prstGeom>
          <a:noFill/>
          <a:ln>
            <a:noFill/>
          </a:ln>
        </p:spPr>
      </p:pic>
      <p:sp>
        <p:nvSpPr>
          <p:cNvPr id="41" name="Google Shape;41;p5"/>
          <p:cNvSpPr/>
          <p:nvPr/>
        </p:nvSpPr>
        <p:spPr>
          <a:xfrm>
            <a:off x="9461339" y="810064"/>
            <a:ext cx="1372561" cy="1648272"/>
          </a:xfrm>
          <a:custGeom>
            <a:avLst/>
            <a:gdLst/>
            <a:ahLst/>
            <a:cxnLst/>
            <a:rect l="l" t="t" r="r" b="b"/>
            <a:pathLst>
              <a:path w="1372561" h="1648272" extrusionOk="0">
                <a:moveTo>
                  <a:pt x="0" y="0"/>
                </a:moveTo>
                <a:lnTo>
                  <a:pt x="1372560" y="0"/>
                </a:lnTo>
                <a:lnTo>
                  <a:pt x="1372560" y="1648272"/>
                </a:lnTo>
                <a:lnTo>
                  <a:pt x="0" y="1648272"/>
                </a:lnTo>
                <a:lnTo>
                  <a:pt x="0" y="0"/>
                </a:lnTo>
                <a:close/>
              </a:path>
            </a:pathLst>
          </a:custGeom>
          <a:blipFill rotWithShape="1">
            <a:blip r:embed="rId5">
              <a:alphaModFix/>
            </a:blip>
            <a:stretch>
              <a:fillRect/>
            </a:stretch>
          </a:blipFill>
          <a:ln>
            <a:noFill/>
          </a:ln>
        </p:spPr>
      </p:sp>
      <p:sp>
        <p:nvSpPr>
          <p:cNvPr id="42" name="Google Shape;42;p5"/>
          <p:cNvSpPr/>
          <p:nvPr/>
        </p:nvSpPr>
        <p:spPr>
          <a:xfrm>
            <a:off x="9461339" y="3368559"/>
            <a:ext cx="1372561" cy="1210349"/>
          </a:xfrm>
          <a:custGeom>
            <a:avLst/>
            <a:gdLst/>
            <a:ahLst/>
            <a:cxnLst/>
            <a:rect l="l" t="t" r="r" b="b"/>
            <a:pathLst>
              <a:path w="1372561" h="1210349" extrusionOk="0">
                <a:moveTo>
                  <a:pt x="0" y="0"/>
                </a:moveTo>
                <a:lnTo>
                  <a:pt x="1372560" y="0"/>
                </a:lnTo>
                <a:lnTo>
                  <a:pt x="1372560" y="1210349"/>
                </a:lnTo>
                <a:lnTo>
                  <a:pt x="0" y="1210349"/>
                </a:lnTo>
                <a:lnTo>
                  <a:pt x="0" y="0"/>
                </a:lnTo>
                <a:close/>
              </a:path>
            </a:pathLst>
          </a:custGeom>
          <a:blipFill rotWithShape="1">
            <a:blip r:embed="rId6">
              <a:alphaModFix/>
            </a:blip>
            <a:stretch>
              <a:fillRect/>
            </a:stretch>
          </a:blipFill>
          <a:ln>
            <a:noFill/>
          </a:ln>
        </p:spPr>
      </p:sp>
      <p:sp>
        <p:nvSpPr>
          <p:cNvPr id="43" name="Google Shape;43;p5"/>
          <p:cNvSpPr/>
          <p:nvPr/>
        </p:nvSpPr>
        <p:spPr>
          <a:xfrm>
            <a:off x="9284615" y="5848223"/>
            <a:ext cx="1726007" cy="982255"/>
          </a:xfrm>
          <a:custGeom>
            <a:avLst/>
            <a:gdLst/>
            <a:ahLst/>
            <a:cxnLst/>
            <a:rect l="l" t="t" r="r" b="b"/>
            <a:pathLst>
              <a:path w="1726007" h="982255" extrusionOk="0">
                <a:moveTo>
                  <a:pt x="0" y="0"/>
                </a:moveTo>
                <a:lnTo>
                  <a:pt x="1726008" y="0"/>
                </a:lnTo>
                <a:lnTo>
                  <a:pt x="1726008" y="982255"/>
                </a:lnTo>
                <a:lnTo>
                  <a:pt x="0" y="982255"/>
                </a:lnTo>
                <a:lnTo>
                  <a:pt x="0" y="0"/>
                </a:lnTo>
                <a:close/>
              </a:path>
            </a:pathLst>
          </a:custGeom>
          <a:blipFill rotWithShape="1">
            <a:blip r:embed="rId7">
              <a:alphaModFix/>
            </a:blip>
            <a:stretch>
              <a:fillRect/>
            </a:stretch>
          </a:blipFill>
          <a:ln>
            <a:noFill/>
          </a:ln>
        </p:spPr>
      </p:sp>
      <p:sp>
        <p:nvSpPr>
          <p:cNvPr id="44" name="Google Shape;44;p5"/>
          <p:cNvSpPr/>
          <p:nvPr/>
        </p:nvSpPr>
        <p:spPr>
          <a:xfrm>
            <a:off x="9431280" y="7806367"/>
            <a:ext cx="1649675" cy="1655695"/>
          </a:xfrm>
          <a:custGeom>
            <a:avLst/>
            <a:gdLst/>
            <a:ahLst/>
            <a:cxnLst/>
            <a:rect l="l" t="t" r="r" b="b"/>
            <a:pathLst>
              <a:path w="1649675" h="1655695" extrusionOk="0">
                <a:moveTo>
                  <a:pt x="0" y="0"/>
                </a:moveTo>
                <a:lnTo>
                  <a:pt x="1649674" y="0"/>
                </a:lnTo>
                <a:lnTo>
                  <a:pt x="1649674" y="1655696"/>
                </a:lnTo>
                <a:lnTo>
                  <a:pt x="0" y="1655696"/>
                </a:lnTo>
                <a:lnTo>
                  <a:pt x="0" y="0"/>
                </a:lnTo>
                <a:close/>
              </a:path>
            </a:pathLst>
          </a:custGeom>
          <a:blipFill rotWithShape="1">
            <a:blip r:embed="rId8">
              <a:alphaModFix/>
            </a:blip>
            <a:stretch>
              <a:fillRect/>
            </a:stretch>
          </a:blipFill>
          <a:ln>
            <a:noFill/>
          </a:ln>
        </p:spPr>
      </p:sp>
      <p:sp>
        <p:nvSpPr>
          <p:cNvPr id="45" name="Google Shape;45;p5"/>
          <p:cNvSpPr txBox="1">
            <a:spLocks noGrp="1"/>
          </p:cNvSpPr>
          <p:nvPr>
            <p:ph type="title" hasCustomPrompt="1"/>
          </p:nvPr>
        </p:nvSpPr>
        <p:spPr>
          <a:xfrm>
            <a:off x="457200" y="2191150"/>
            <a:ext cx="8013700" cy="3918000"/>
          </a:xfrm>
          <a:prstGeom prst="rect">
            <a:avLst/>
          </a:prstGeom>
        </p:spPr>
        <p:txBody>
          <a:bodyPr spcFirstLastPara="1" wrap="square" lIns="91425" tIns="45700" rIns="91425" bIns="45700" anchor="t" anchorCtr="0">
            <a:normAutofit/>
          </a:bodyPr>
          <a:lstStyle>
            <a:lvl1pPr lvl="0">
              <a:spcBef>
                <a:spcPts val="0"/>
              </a:spcBef>
              <a:spcAft>
                <a:spcPts val="0"/>
              </a:spcAft>
              <a:buSzPts val="11750"/>
              <a:buNone/>
              <a:defRPr sz="7200"/>
            </a:lvl1pPr>
            <a:lvl2pPr lvl="1">
              <a:spcBef>
                <a:spcPts val="0"/>
              </a:spcBef>
              <a:spcAft>
                <a:spcPts val="0"/>
              </a:spcAft>
              <a:buSzPts val="11750"/>
              <a:buNone/>
              <a:defRPr/>
            </a:lvl2pPr>
            <a:lvl3pPr lvl="2">
              <a:spcBef>
                <a:spcPts val="0"/>
              </a:spcBef>
              <a:spcAft>
                <a:spcPts val="0"/>
              </a:spcAft>
              <a:buSzPts val="11750"/>
              <a:buNone/>
              <a:defRPr/>
            </a:lvl3pPr>
            <a:lvl4pPr lvl="3">
              <a:spcBef>
                <a:spcPts val="0"/>
              </a:spcBef>
              <a:spcAft>
                <a:spcPts val="0"/>
              </a:spcAft>
              <a:buSzPts val="11750"/>
              <a:buNone/>
              <a:defRPr/>
            </a:lvl4pPr>
            <a:lvl5pPr lvl="4">
              <a:spcBef>
                <a:spcPts val="0"/>
              </a:spcBef>
              <a:spcAft>
                <a:spcPts val="0"/>
              </a:spcAft>
              <a:buSzPts val="11750"/>
              <a:buNone/>
              <a:defRPr/>
            </a:lvl5pPr>
            <a:lvl6pPr lvl="5">
              <a:spcBef>
                <a:spcPts val="0"/>
              </a:spcBef>
              <a:spcAft>
                <a:spcPts val="0"/>
              </a:spcAft>
              <a:buSzPts val="11750"/>
              <a:buNone/>
              <a:defRPr/>
            </a:lvl6pPr>
            <a:lvl7pPr lvl="6">
              <a:spcBef>
                <a:spcPts val="0"/>
              </a:spcBef>
              <a:spcAft>
                <a:spcPts val="0"/>
              </a:spcAft>
              <a:buSzPts val="11750"/>
              <a:buNone/>
              <a:defRPr/>
            </a:lvl7pPr>
            <a:lvl8pPr lvl="7">
              <a:spcBef>
                <a:spcPts val="0"/>
              </a:spcBef>
              <a:spcAft>
                <a:spcPts val="0"/>
              </a:spcAft>
              <a:buSzPts val="11750"/>
              <a:buNone/>
              <a:defRPr/>
            </a:lvl8pPr>
            <a:lvl9pPr lvl="8">
              <a:spcBef>
                <a:spcPts val="0"/>
              </a:spcBef>
              <a:spcAft>
                <a:spcPts val="0"/>
              </a:spcAft>
              <a:buSzPts val="11750"/>
              <a:buNone/>
              <a:defRPr/>
            </a:lvl9pPr>
          </a:lstStyle>
          <a:p>
            <a:r>
              <a:rPr lang="en-US" dirty="0"/>
              <a:t>Title, 120, str</a:t>
            </a:r>
            <a:endParaRPr dirty="0"/>
          </a:p>
        </p:txBody>
      </p:sp>
      <p:sp>
        <p:nvSpPr>
          <p:cNvPr id="46" name="Google Shape;46;p5"/>
          <p:cNvSpPr txBox="1">
            <a:spLocks noGrp="1"/>
          </p:cNvSpPr>
          <p:nvPr>
            <p:ph type="body" idx="1" hasCustomPrompt="1"/>
          </p:nvPr>
        </p:nvSpPr>
        <p:spPr>
          <a:xfrm>
            <a:off x="457200" y="6231499"/>
            <a:ext cx="5493600" cy="2068800"/>
          </a:xfrm>
          <a:prstGeom prst="rect">
            <a:avLst/>
          </a:prstGeom>
        </p:spPr>
        <p:txBody>
          <a:bodyPr spcFirstLastPara="1" wrap="square" lIns="91425" tIns="45700" rIns="91425" bIns="45700" anchor="t" anchorCtr="0">
            <a:normAutofit/>
          </a:bodyPr>
          <a:lstStyle>
            <a:lvl1pPr marL="457200" lvl="0" indent="-358775">
              <a:spcBef>
                <a:spcPts val="640"/>
              </a:spcBef>
              <a:spcAft>
                <a:spcPts val="0"/>
              </a:spcAft>
              <a:buSzPts val="2050"/>
              <a:buChar char="•"/>
              <a:defRPr sz="2050"/>
            </a:lvl1pPr>
            <a:lvl2pPr marL="914400" lvl="1" indent="-358775">
              <a:spcBef>
                <a:spcPts val="560"/>
              </a:spcBef>
              <a:spcAft>
                <a:spcPts val="0"/>
              </a:spcAft>
              <a:buSzPts val="2050"/>
              <a:buChar char="–"/>
              <a:defRPr sz="2050"/>
            </a:lvl2pPr>
            <a:lvl3pPr marL="1371600" lvl="2" indent="-358775">
              <a:spcBef>
                <a:spcPts val="480"/>
              </a:spcBef>
              <a:spcAft>
                <a:spcPts val="0"/>
              </a:spcAft>
              <a:buSzPts val="2050"/>
              <a:buChar char="•"/>
              <a:defRPr sz="2050"/>
            </a:lvl3pPr>
            <a:lvl4pPr marL="1828800" lvl="3" indent="-358775">
              <a:spcBef>
                <a:spcPts val="400"/>
              </a:spcBef>
              <a:spcAft>
                <a:spcPts val="0"/>
              </a:spcAft>
              <a:buSzPts val="2050"/>
              <a:buChar char="–"/>
              <a:defRPr sz="2050"/>
            </a:lvl4pPr>
            <a:lvl5pPr marL="2286000" lvl="4" indent="-358775">
              <a:spcBef>
                <a:spcPts val="400"/>
              </a:spcBef>
              <a:spcAft>
                <a:spcPts val="0"/>
              </a:spcAft>
              <a:buSzPts val="2050"/>
              <a:buChar char="»"/>
              <a:defRPr sz="2050"/>
            </a:lvl5pPr>
            <a:lvl6pPr marL="2743200" lvl="5" indent="-358775">
              <a:spcBef>
                <a:spcPts val="400"/>
              </a:spcBef>
              <a:spcAft>
                <a:spcPts val="0"/>
              </a:spcAft>
              <a:buSzPts val="2050"/>
              <a:buChar char="•"/>
              <a:defRPr sz="2050"/>
            </a:lvl6pPr>
            <a:lvl7pPr marL="3200400" lvl="6" indent="-358775">
              <a:spcBef>
                <a:spcPts val="400"/>
              </a:spcBef>
              <a:spcAft>
                <a:spcPts val="0"/>
              </a:spcAft>
              <a:buSzPts val="2050"/>
              <a:buChar char="•"/>
              <a:defRPr sz="2050"/>
            </a:lvl7pPr>
            <a:lvl8pPr marL="3657600" lvl="7" indent="-358775">
              <a:spcBef>
                <a:spcPts val="400"/>
              </a:spcBef>
              <a:spcAft>
                <a:spcPts val="0"/>
              </a:spcAft>
              <a:buSzPts val="2050"/>
              <a:buChar char="•"/>
              <a:defRPr sz="2050"/>
            </a:lvl8pPr>
            <a:lvl9pPr marL="4114800" lvl="8" indent="-358775">
              <a:spcBef>
                <a:spcPts val="400"/>
              </a:spcBef>
              <a:spcAft>
                <a:spcPts val="0"/>
              </a:spcAft>
              <a:buSzPts val="2050"/>
              <a:buChar char="•"/>
              <a:defRPr sz="2050"/>
            </a:lvl9pPr>
          </a:lstStyle>
          <a:p>
            <a:r>
              <a:rPr lang="en-US" dirty="0"/>
              <a:t>Summary, 350, str</a:t>
            </a:r>
            <a:endParaRPr dirty="0"/>
          </a:p>
        </p:txBody>
      </p:sp>
      <p:sp>
        <p:nvSpPr>
          <p:cNvPr id="47" name="Google Shape;47;p5"/>
          <p:cNvSpPr txBox="1">
            <a:spLocks noGrp="1"/>
          </p:cNvSpPr>
          <p:nvPr>
            <p:ph type="body" idx="2" hasCustomPrompt="1"/>
          </p:nvPr>
        </p:nvSpPr>
        <p:spPr>
          <a:xfrm>
            <a:off x="11534825" y="1501700"/>
            <a:ext cx="5493600" cy="1210500"/>
          </a:xfrm>
          <a:prstGeom prst="rect">
            <a:avLst/>
          </a:prstGeom>
        </p:spPr>
        <p:txBody>
          <a:bodyPr spcFirstLastPara="1" wrap="square" lIns="91425" tIns="45700" rIns="91425" bIns="45700" anchor="t" anchorCtr="0">
            <a:normAutofit/>
          </a:bodyPr>
          <a:lstStyle>
            <a:lvl1pPr marL="101600" lvl="0" indent="0" rtl="0">
              <a:spcBef>
                <a:spcPts val="640"/>
              </a:spcBef>
              <a:spcAft>
                <a:spcPts val="0"/>
              </a:spcAft>
              <a:buSzPts val="2000"/>
              <a:buNone/>
              <a:defRPr/>
            </a:lvl1pPr>
            <a:lvl2pPr marL="914400" lvl="1" indent="-355600" rtl="0">
              <a:spcBef>
                <a:spcPts val="560"/>
              </a:spcBef>
              <a:spcAft>
                <a:spcPts val="0"/>
              </a:spcAft>
              <a:buSzPts val="2000"/>
              <a:buChar char="–"/>
              <a:defRPr/>
            </a:lvl2pPr>
            <a:lvl3pPr marL="1371600" lvl="2" indent="-355600" rtl="0">
              <a:spcBef>
                <a:spcPts val="480"/>
              </a:spcBef>
              <a:spcAft>
                <a:spcPts val="0"/>
              </a:spcAft>
              <a:buSzPts val="20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r>
              <a:rPr lang="en-US" dirty="0"/>
              <a:t>Content1, 250, str</a:t>
            </a:r>
            <a:endParaRPr dirty="0"/>
          </a:p>
        </p:txBody>
      </p:sp>
      <p:sp>
        <p:nvSpPr>
          <p:cNvPr id="48" name="Google Shape;48;p5"/>
          <p:cNvSpPr txBox="1">
            <a:spLocks noGrp="1"/>
          </p:cNvSpPr>
          <p:nvPr>
            <p:ph type="subTitle" idx="3" hasCustomPrompt="1"/>
          </p:nvPr>
        </p:nvSpPr>
        <p:spPr>
          <a:xfrm>
            <a:off x="11534825" y="870100"/>
            <a:ext cx="4936500" cy="593400"/>
          </a:xfrm>
          <a:prstGeom prst="rect">
            <a:avLst/>
          </a:prstGeom>
        </p:spPr>
        <p:txBody>
          <a:bodyPr spcFirstLastPara="1" wrap="square" lIns="91425" tIns="45700" rIns="91425" bIns="45700" anchor="t" anchorCtr="0">
            <a:normAutofit/>
          </a:bodyPr>
          <a:lstStyle>
            <a:lvl1pPr lvl="0">
              <a:spcBef>
                <a:spcPts val="640"/>
              </a:spcBef>
              <a:spcAft>
                <a:spcPts val="0"/>
              </a:spcAft>
              <a:buSzPts val="2550"/>
              <a:buNone/>
              <a:defRPr sz="2400" b="1"/>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r>
              <a:rPr lang="en-US" dirty="0"/>
              <a:t>subtitle1, 45, str</a:t>
            </a:r>
            <a:endParaRPr dirty="0"/>
          </a:p>
        </p:txBody>
      </p:sp>
      <p:sp>
        <p:nvSpPr>
          <p:cNvPr id="49" name="Google Shape;49;p5"/>
          <p:cNvSpPr txBox="1">
            <a:spLocks noGrp="1"/>
          </p:cNvSpPr>
          <p:nvPr>
            <p:ph type="body" idx="4" hasCustomPrompt="1"/>
          </p:nvPr>
        </p:nvSpPr>
        <p:spPr>
          <a:xfrm>
            <a:off x="11534825" y="3841650"/>
            <a:ext cx="5493600" cy="1210500"/>
          </a:xfrm>
          <a:prstGeom prst="rect">
            <a:avLst/>
          </a:prstGeom>
        </p:spPr>
        <p:txBody>
          <a:bodyPr spcFirstLastPara="1" wrap="square" lIns="91425" tIns="45700" rIns="91425" bIns="45700" anchor="t" anchorCtr="0">
            <a:normAutofit/>
          </a:bodyPr>
          <a:lstStyle>
            <a:lvl1pPr marL="101600" lvl="0" indent="0" rtl="0">
              <a:spcBef>
                <a:spcPts val="640"/>
              </a:spcBef>
              <a:spcAft>
                <a:spcPts val="0"/>
              </a:spcAft>
              <a:buSzPts val="2000"/>
              <a:buNone/>
              <a:defRPr/>
            </a:lvl1pPr>
            <a:lvl2pPr marL="914400" lvl="1" indent="-355600" rtl="0">
              <a:spcBef>
                <a:spcPts val="560"/>
              </a:spcBef>
              <a:spcAft>
                <a:spcPts val="0"/>
              </a:spcAft>
              <a:buSzPts val="2000"/>
              <a:buChar char="–"/>
              <a:defRPr/>
            </a:lvl2pPr>
            <a:lvl3pPr marL="1371600" lvl="2" indent="-355600" rtl="0">
              <a:spcBef>
                <a:spcPts val="480"/>
              </a:spcBef>
              <a:spcAft>
                <a:spcPts val="0"/>
              </a:spcAft>
              <a:buSzPts val="20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pPr marL="101600" marR="0" lvl="0" indent="0" algn="l" defTabSz="914400" rtl="0" eaLnBrk="1" fontAlgn="auto" latinLnBrk="0" hangingPunct="1">
              <a:lnSpc>
                <a:spcPct val="100000"/>
              </a:lnSpc>
              <a:spcBef>
                <a:spcPts val="640"/>
              </a:spcBef>
              <a:spcAft>
                <a:spcPts val="0"/>
              </a:spcAft>
              <a:buClr>
                <a:schemeClr val="dk1"/>
              </a:buClr>
              <a:buSzPts val="2000"/>
              <a:buFont typeface="Lato"/>
              <a:buNone/>
              <a:tabLst/>
              <a:defRPr/>
            </a:pPr>
            <a:r>
              <a:rPr lang="en-US" dirty="0"/>
              <a:t>Content2, 250, str</a:t>
            </a:r>
          </a:p>
        </p:txBody>
      </p:sp>
      <p:sp>
        <p:nvSpPr>
          <p:cNvPr id="50" name="Google Shape;50;p5"/>
          <p:cNvSpPr txBox="1">
            <a:spLocks noGrp="1"/>
          </p:cNvSpPr>
          <p:nvPr>
            <p:ph type="subTitle" idx="5" hasCustomPrompt="1"/>
          </p:nvPr>
        </p:nvSpPr>
        <p:spPr>
          <a:xfrm>
            <a:off x="11534825" y="3210050"/>
            <a:ext cx="4936500" cy="593400"/>
          </a:xfrm>
          <a:prstGeom prst="rect">
            <a:avLst/>
          </a:prstGeom>
        </p:spPr>
        <p:txBody>
          <a:bodyPr spcFirstLastPara="1" wrap="square" lIns="91425" tIns="45700" rIns="91425" bIns="45700" anchor="t" anchorCtr="0">
            <a:normAutofit/>
          </a:bodyPr>
          <a:lstStyle>
            <a:lvl1pPr lvl="0" rtl="0">
              <a:spcBef>
                <a:spcPts val="640"/>
              </a:spcBef>
              <a:spcAft>
                <a:spcPts val="0"/>
              </a:spcAft>
              <a:buSzPts val="2550"/>
              <a:buNone/>
              <a:defRPr sz="2400" b="1"/>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pPr marL="457200" marR="0" lvl="0" indent="-355600" algn="l" defTabSz="914400" rtl="0" eaLnBrk="1" fontAlgn="auto" latinLnBrk="0" hangingPunct="1">
              <a:lnSpc>
                <a:spcPct val="100000"/>
              </a:lnSpc>
              <a:spcBef>
                <a:spcPts val="640"/>
              </a:spcBef>
              <a:spcAft>
                <a:spcPts val="0"/>
              </a:spcAft>
              <a:buClr>
                <a:schemeClr val="dk1"/>
              </a:buClr>
              <a:buSzPts val="2550"/>
              <a:buFont typeface="Lato"/>
              <a:buNone/>
              <a:tabLst/>
              <a:defRPr/>
            </a:pPr>
            <a:r>
              <a:rPr lang="en-US" dirty="0"/>
              <a:t>subtitle2, 45, str</a:t>
            </a:r>
          </a:p>
        </p:txBody>
      </p:sp>
      <p:sp>
        <p:nvSpPr>
          <p:cNvPr id="51" name="Google Shape;51;p5"/>
          <p:cNvSpPr txBox="1">
            <a:spLocks noGrp="1"/>
          </p:cNvSpPr>
          <p:nvPr>
            <p:ph type="body" idx="6" hasCustomPrompt="1"/>
          </p:nvPr>
        </p:nvSpPr>
        <p:spPr>
          <a:xfrm>
            <a:off x="11534825" y="6030850"/>
            <a:ext cx="5493600" cy="1210500"/>
          </a:xfrm>
          <a:prstGeom prst="rect">
            <a:avLst/>
          </a:prstGeom>
        </p:spPr>
        <p:txBody>
          <a:bodyPr spcFirstLastPara="1" wrap="square" lIns="91425" tIns="45700" rIns="91425" bIns="45700" anchor="t" anchorCtr="0">
            <a:normAutofit/>
          </a:bodyPr>
          <a:lstStyle>
            <a:lvl1pPr marL="101600" lvl="0" indent="0" rtl="0">
              <a:spcBef>
                <a:spcPts val="640"/>
              </a:spcBef>
              <a:spcAft>
                <a:spcPts val="0"/>
              </a:spcAft>
              <a:buSzPts val="2000"/>
              <a:buNone/>
              <a:defRPr/>
            </a:lvl1pPr>
            <a:lvl2pPr marL="914400" lvl="1" indent="-355600" rtl="0">
              <a:spcBef>
                <a:spcPts val="560"/>
              </a:spcBef>
              <a:spcAft>
                <a:spcPts val="0"/>
              </a:spcAft>
              <a:buSzPts val="2000"/>
              <a:buChar char="–"/>
              <a:defRPr/>
            </a:lvl2pPr>
            <a:lvl3pPr marL="1371600" lvl="2" indent="-355600" rtl="0">
              <a:spcBef>
                <a:spcPts val="480"/>
              </a:spcBef>
              <a:spcAft>
                <a:spcPts val="0"/>
              </a:spcAft>
              <a:buSzPts val="20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pPr marL="101600" marR="0" lvl="0" indent="0" algn="l" defTabSz="914400" rtl="0" eaLnBrk="1" fontAlgn="auto" latinLnBrk="0" hangingPunct="1">
              <a:lnSpc>
                <a:spcPct val="100000"/>
              </a:lnSpc>
              <a:spcBef>
                <a:spcPts val="640"/>
              </a:spcBef>
              <a:spcAft>
                <a:spcPts val="0"/>
              </a:spcAft>
              <a:buClr>
                <a:schemeClr val="dk1"/>
              </a:buClr>
              <a:buSzPts val="2000"/>
              <a:buFont typeface="Lato"/>
              <a:buNone/>
              <a:tabLst/>
              <a:defRPr/>
            </a:pPr>
            <a:r>
              <a:rPr lang="en-US" dirty="0"/>
              <a:t>Content3, 250, str</a:t>
            </a:r>
          </a:p>
        </p:txBody>
      </p:sp>
      <p:sp>
        <p:nvSpPr>
          <p:cNvPr id="52" name="Google Shape;52;p5"/>
          <p:cNvSpPr txBox="1">
            <a:spLocks noGrp="1"/>
          </p:cNvSpPr>
          <p:nvPr>
            <p:ph type="subTitle" idx="7" hasCustomPrompt="1"/>
          </p:nvPr>
        </p:nvSpPr>
        <p:spPr>
          <a:xfrm>
            <a:off x="11534825" y="5399250"/>
            <a:ext cx="4936500" cy="593400"/>
          </a:xfrm>
          <a:prstGeom prst="rect">
            <a:avLst/>
          </a:prstGeom>
        </p:spPr>
        <p:txBody>
          <a:bodyPr spcFirstLastPara="1" wrap="square" lIns="91425" tIns="45700" rIns="91425" bIns="45700" anchor="t" anchorCtr="0">
            <a:normAutofit/>
          </a:bodyPr>
          <a:lstStyle>
            <a:lvl1pPr lvl="0" rtl="0">
              <a:spcBef>
                <a:spcPts val="640"/>
              </a:spcBef>
              <a:spcAft>
                <a:spcPts val="0"/>
              </a:spcAft>
              <a:buSzPts val="2550"/>
              <a:buNone/>
              <a:defRPr sz="2400" b="1"/>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pPr marL="457200" marR="0" lvl="0" indent="-355600" algn="l" defTabSz="914400" rtl="0" eaLnBrk="1" fontAlgn="auto" latinLnBrk="0" hangingPunct="1">
              <a:lnSpc>
                <a:spcPct val="100000"/>
              </a:lnSpc>
              <a:spcBef>
                <a:spcPts val="640"/>
              </a:spcBef>
              <a:spcAft>
                <a:spcPts val="0"/>
              </a:spcAft>
              <a:buClr>
                <a:schemeClr val="dk1"/>
              </a:buClr>
              <a:buSzPts val="2550"/>
              <a:buFont typeface="Lato"/>
              <a:buNone/>
              <a:tabLst/>
              <a:defRPr/>
            </a:pPr>
            <a:r>
              <a:rPr lang="en-US" dirty="0"/>
              <a:t>subtitle3, 45, str</a:t>
            </a:r>
            <a:endParaRPr dirty="0"/>
          </a:p>
        </p:txBody>
      </p:sp>
      <p:sp>
        <p:nvSpPr>
          <p:cNvPr id="53" name="Google Shape;53;p5"/>
          <p:cNvSpPr txBox="1">
            <a:spLocks noGrp="1"/>
          </p:cNvSpPr>
          <p:nvPr>
            <p:ph type="body" idx="8" hasCustomPrompt="1"/>
          </p:nvPr>
        </p:nvSpPr>
        <p:spPr>
          <a:xfrm>
            <a:off x="11534825" y="8399875"/>
            <a:ext cx="5493600" cy="1210500"/>
          </a:xfrm>
          <a:prstGeom prst="rect">
            <a:avLst/>
          </a:prstGeom>
        </p:spPr>
        <p:txBody>
          <a:bodyPr spcFirstLastPara="1" wrap="square" lIns="91425" tIns="45700" rIns="91425" bIns="45700" anchor="t" anchorCtr="0">
            <a:normAutofit/>
          </a:bodyPr>
          <a:lstStyle>
            <a:lvl1pPr marL="101600" lvl="0" indent="0" rtl="0">
              <a:spcBef>
                <a:spcPts val="640"/>
              </a:spcBef>
              <a:spcAft>
                <a:spcPts val="0"/>
              </a:spcAft>
              <a:buSzPts val="2000"/>
              <a:buNone/>
              <a:defRPr/>
            </a:lvl1pPr>
            <a:lvl2pPr marL="914400" lvl="1" indent="-355600" rtl="0">
              <a:spcBef>
                <a:spcPts val="560"/>
              </a:spcBef>
              <a:spcAft>
                <a:spcPts val="0"/>
              </a:spcAft>
              <a:buSzPts val="2000"/>
              <a:buChar char="–"/>
              <a:defRPr/>
            </a:lvl2pPr>
            <a:lvl3pPr marL="1371600" lvl="2" indent="-355600" rtl="0">
              <a:spcBef>
                <a:spcPts val="480"/>
              </a:spcBef>
              <a:spcAft>
                <a:spcPts val="0"/>
              </a:spcAft>
              <a:buSzPts val="20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pPr marL="457200" marR="0" lvl="0" indent="-355600" algn="l" defTabSz="914400" rtl="0" eaLnBrk="1" fontAlgn="auto" latinLnBrk="0" hangingPunct="1">
              <a:lnSpc>
                <a:spcPct val="100000"/>
              </a:lnSpc>
              <a:spcBef>
                <a:spcPts val="640"/>
              </a:spcBef>
              <a:spcAft>
                <a:spcPts val="0"/>
              </a:spcAft>
              <a:buClr>
                <a:schemeClr val="dk1"/>
              </a:buClr>
              <a:buSzPts val="2000"/>
              <a:buFont typeface="Lato"/>
              <a:buChar char="•"/>
              <a:tabLst/>
              <a:defRPr/>
            </a:pPr>
            <a:r>
              <a:rPr lang="en-US" dirty="0"/>
              <a:t>Content4, 250, str</a:t>
            </a:r>
          </a:p>
          <a:p>
            <a:pPr marL="457200" marR="0" lvl="0" indent="-355600" algn="l" defTabSz="914400" rtl="0" eaLnBrk="1" fontAlgn="auto" latinLnBrk="0" hangingPunct="1">
              <a:lnSpc>
                <a:spcPct val="100000"/>
              </a:lnSpc>
              <a:spcBef>
                <a:spcPts val="640"/>
              </a:spcBef>
              <a:spcAft>
                <a:spcPts val="0"/>
              </a:spcAft>
              <a:buClr>
                <a:schemeClr val="dk1"/>
              </a:buClr>
              <a:buSzPts val="2000"/>
              <a:buFont typeface="Lato"/>
              <a:buChar char="•"/>
              <a:tabLst/>
              <a:defRPr/>
            </a:pPr>
            <a:endParaRPr lang="en-US" dirty="0"/>
          </a:p>
        </p:txBody>
      </p:sp>
      <p:sp>
        <p:nvSpPr>
          <p:cNvPr id="54" name="Google Shape;54;p5"/>
          <p:cNvSpPr txBox="1">
            <a:spLocks noGrp="1"/>
          </p:cNvSpPr>
          <p:nvPr>
            <p:ph type="subTitle" idx="9" hasCustomPrompt="1"/>
          </p:nvPr>
        </p:nvSpPr>
        <p:spPr>
          <a:xfrm>
            <a:off x="11534825" y="7768275"/>
            <a:ext cx="4936500" cy="593400"/>
          </a:xfrm>
          <a:prstGeom prst="rect">
            <a:avLst/>
          </a:prstGeom>
        </p:spPr>
        <p:txBody>
          <a:bodyPr spcFirstLastPara="1" wrap="square" lIns="91425" tIns="45700" rIns="91425" bIns="45700" anchor="t" anchorCtr="0">
            <a:normAutofit/>
          </a:bodyPr>
          <a:lstStyle>
            <a:lvl1pPr lvl="0" rtl="0">
              <a:spcBef>
                <a:spcPts val="640"/>
              </a:spcBef>
              <a:spcAft>
                <a:spcPts val="0"/>
              </a:spcAft>
              <a:buSzPts val="2550"/>
              <a:buNone/>
              <a:defRPr sz="2400" b="1"/>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pPr marL="457200" marR="0" lvl="0" indent="-355600" algn="l" defTabSz="914400" rtl="0" eaLnBrk="1" fontAlgn="auto" latinLnBrk="0" hangingPunct="1">
              <a:lnSpc>
                <a:spcPct val="100000"/>
              </a:lnSpc>
              <a:spcBef>
                <a:spcPts val="640"/>
              </a:spcBef>
              <a:spcAft>
                <a:spcPts val="0"/>
              </a:spcAft>
              <a:buClr>
                <a:schemeClr val="dk1"/>
              </a:buClr>
              <a:buSzPts val="2550"/>
              <a:buFont typeface="Lato"/>
              <a:buNone/>
              <a:tabLst/>
              <a:defRPr/>
            </a:pPr>
            <a:r>
              <a:rPr lang="en-US" dirty="0"/>
              <a:t>subtitle4, 45, str</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4">
  <p:cSld name="CUSTOM_3">
    <p:spTree>
      <p:nvGrpSpPr>
        <p:cNvPr id="1" name="Shape 55"/>
        <p:cNvGrpSpPr/>
        <p:nvPr/>
      </p:nvGrpSpPr>
      <p:grpSpPr>
        <a:xfrm>
          <a:off x="0" y="0"/>
          <a:ext cx="0" cy="0"/>
          <a:chOff x="0" y="0"/>
          <a:chExt cx="0" cy="0"/>
        </a:xfrm>
      </p:grpSpPr>
      <p:sp>
        <p:nvSpPr>
          <p:cNvPr id="56" name="Google Shape;56;p6"/>
          <p:cNvSpPr>
            <a:spLocks noGrp="1"/>
          </p:cNvSpPr>
          <p:nvPr>
            <p:ph type="pic" idx="2" hasCustomPrompt="1"/>
          </p:nvPr>
        </p:nvSpPr>
        <p:spPr>
          <a:xfrm>
            <a:off x="5770150" y="787625"/>
            <a:ext cx="4647300" cy="4192500"/>
          </a:xfrm>
          <a:prstGeom prst="rect">
            <a:avLst/>
          </a:prstGeom>
          <a:noFill/>
          <a:ln>
            <a:noFill/>
          </a:ln>
        </p:spPr>
        <p:txBody>
          <a:bodyPr/>
          <a:lstStyle>
            <a:lvl1pPr>
              <a:defRPr/>
            </a:lvl1pPr>
          </a:lstStyle>
          <a:p>
            <a:r>
              <a:rPr lang="en-US" dirty="0"/>
              <a:t>Image2, 0, </a:t>
            </a:r>
            <a:r>
              <a:rPr lang="en-US" dirty="0" err="1"/>
              <a:t>img</a:t>
            </a:r>
            <a:endParaRPr lang="en-US" dirty="0"/>
          </a:p>
        </p:txBody>
      </p:sp>
      <p:sp>
        <p:nvSpPr>
          <p:cNvPr id="57" name="Google Shape;57;p6"/>
          <p:cNvSpPr>
            <a:spLocks noGrp="1"/>
          </p:cNvSpPr>
          <p:nvPr>
            <p:ph type="pic" idx="3" hasCustomPrompt="1"/>
          </p:nvPr>
        </p:nvSpPr>
        <p:spPr>
          <a:xfrm>
            <a:off x="5770150" y="5306963"/>
            <a:ext cx="4647300" cy="4192500"/>
          </a:xfrm>
          <a:prstGeom prst="rect">
            <a:avLst/>
          </a:prstGeom>
          <a:noFill/>
          <a:ln>
            <a:noFill/>
          </a:ln>
        </p:spPr>
        <p:txBody>
          <a:bodyPr/>
          <a:lstStyle>
            <a:lvl1pPr>
              <a:defRPr/>
            </a:lvl1pPr>
          </a:lstStyle>
          <a:p>
            <a:r>
              <a:rPr lang="en-US" dirty="0"/>
              <a:t>Image3, 0, </a:t>
            </a:r>
            <a:r>
              <a:rPr lang="en-US" dirty="0" err="1"/>
              <a:t>img</a:t>
            </a:r>
            <a:endParaRPr lang="en-US" dirty="0"/>
          </a:p>
        </p:txBody>
      </p:sp>
      <p:sp>
        <p:nvSpPr>
          <p:cNvPr id="58" name="Google Shape;58;p6"/>
          <p:cNvSpPr>
            <a:spLocks noGrp="1"/>
          </p:cNvSpPr>
          <p:nvPr>
            <p:ph type="pic" idx="4" hasCustomPrompt="1"/>
          </p:nvPr>
        </p:nvSpPr>
        <p:spPr>
          <a:xfrm>
            <a:off x="757275" y="787625"/>
            <a:ext cx="4647300" cy="8712000"/>
          </a:xfrm>
          <a:prstGeom prst="rect">
            <a:avLst/>
          </a:prstGeom>
          <a:noFill/>
          <a:ln>
            <a:noFill/>
          </a:ln>
        </p:spPr>
        <p:txBody>
          <a:bodyPr/>
          <a:lstStyle>
            <a:lvl1pPr>
              <a:defRPr/>
            </a:lvl1pPr>
          </a:lstStyle>
          <a:p>
            <a:r>
              <a:rPr lang="en-US" dirty="0"/>
              <a:t>Image1, 0, </a:t>
            </a:r>
            <a:r>
              <a:rPr lang="en-US" dirty="0" err="1"/>
              <a:t>img</a:t>
            </a:r>
            <a:endParaRPr lang="en-US" dirty="0"/>
          </a:p>
        </p:txBody>
      </p:sp>
      <p:pic>
        <p:nvPicPr>
          <p:cNvPr id="59" name="Google Shape;59;p6"/>
          <p:cNvPicPr preferRelativeResize="0"/>
          <p:nvPr/>
        </p:nvPicPr>
        <p:blipFill rotWithShape="1">
          <a:blip r:embed="rId2">
            <a:alphaModFix/>
          </a:blip>
          <a:srcRect r="124" b="140"/>
          <a:stretch/>
        </p:blipFill>
        <p:spPr>
          <a:xfrm>
            <a:off x="11731100" y="5482200"/>
            <a:ext cx="6556902" cy="4804799"/>
          </a:xfrm>
          <a:prstGeom prst="rect">
            <a:avLst/>
          </a:prstGeom>
          <a:noFill/>
          <a:ln>
            <a:noFill/>
          </a:ln>
        </p:spPr>
      </p:pic>
      <p:sp>
        <p:nvSpPr>
          <p:cNvPr id="60" name="Google Shape;60;p6"/>
          <p:cNvSpPr/>
          <p:nvPr/>
        </p:nvSpPr>
        <p:spPr>
          <a:xfrm rot="2408129">
            <a:off x="13554576" y="-374179"/>
            <a:ext cx="3224121" cy="4100631"/>
          </a:xfrm>
          <a:custGeom>
            <a:avLst/>
            <a:gdLst/>
            <a:ahLst/>
            <a:cxnLst/>
            <a:rect l="l" t="t" r="r" b="b"/>
            <a:pathLst>
              <a:path w="3222108" h="4098071" extrusionOk="0">
                <a:moveTo>
                  <a:pt x="0" y="0"/>
                </a:moveTo>
                <a:lnTo>
                  <a:pt x="3222108" y="0"/>
                </a:lnTo>
                <a:lnTo>
                  <a:pt x="3222108" y="4098071"/>
                </a:lnTo>
                <a:lnTo>
                  <a:pt x="0" y="4098071"/>
                </a:lnTo>
                <a:lnTo>
                  <a:pt x="0" y="0"/>
                </a:lnTo>
                <a:close/>
              </a:path>
            </a:pathLst>
          </a:custGeom>
          <a:blipFill rotWithShape="1">
            <a:blip r:embed="rId3">
              <a:alphaModFix/>
            </a:blip>
            <a:stretch>
              <a:fillRect/>
            </a:stretch>
          </a:blipFill>
          <a:ln>
            <a:noFill/>
          </a:ln>
        </p:spPr>
      </p:sp>
      <p:sp>
        <p:nvSpPr>
          <p:cNvPr id="61" name="Google Shape;61;p6"/>
          <p:cNvSpPr txBox="1">
            <a:spLocks noGrp="1"/>
          </p:cNvSpPr>
          <p:nvPr>
            <p:ph type="title" hasCustomPrompt="1"/>
          </p:nvPr>
        </p:nvSpPr>
        <p:spPr>
          <a:xfrm>
            <a:off x="10417450" y="2744925"/>
            <a:ext cx="7015800" cy="3918000"/>
          </a:xfrm>
          <a:prstGeom prst="rect">
            <a:avLst/>
          </a:prstGeom>
        </p:spPr>
        <p:txBody>
          <a:bodyPr spcFirstLastPara="1" wrap="square" lIns="91425" tIns="45700" rIns="91425" bIns="45700" anchor="t" anchorCtr="0">
            <a:normAutofit/>
          </a:bodyPr>
          <a:lstStyle>
            <a:lvl1pPr lvl="0" algn="r" rtl="0">
              <a:spcBef>
                <a:spcPts val="0"/>
              </a:spcBef>
              <a:spcAft>
                <a:spcPts val="0"/>
              </a:spcAft>
              <a:buSzPts val="11750"/>
              <a:buNone/>
              <a:defRPr sz="7200"/>
            </a:lvl1pPr>
            <a:lvl2pPr lvl="1" algn="r" rtl="0">
              <a:spcBef>
                <a:spcPts val="0"/>
              </a:spcBef>
              <a:spcAft>
                <a:spcPts val="0"/>
              </a:spcAft>
              <a:buSzPts val="11750"/>
              <a:buNone/>
              <a:defRPr/>
            </a:lvl2pPr>
            <a:lvl3pPr lvl="2" algn="r" rtl="0">
              <a:spcBef>
                <a:spcPts val="0"/>
              </a:spcBef>
              <a:spcAft>
                <a:spcPts val="0"/>
              </a:spcAft>
              <a:buSzPts val="11750"/>
              <a:buNone/>
              <a:defRPr/>
            </a:lvl3pPr>
            <a:lvl4pPr lvl="3" algn="r" rtl="0">
              <a:spcBef>
                <a:spcPts val="0"/>
              </a:spcBef>
              <a:spcAft>
                <a:spcPts val="0"/>
              </a:spcAft>
              <a:buSzPts val="11750"/>
              <a:buNone/>
              <a:defRPr/>
            </a:lvl4pPr>
            <a:lvl5pPr lvl="4" algn="r" rtl="0">
              <a:spcBef>
                <a:spcPts val="0"/>
              </a:spcBef>
              <a:spcAft>
                <a:spcPts val="0"/>
              </a:spcAft>
              <a:buSzPts val="11750"/>
              <a:buNone/>
              <a:defRPr/>
            </a:lvl5pPr>
            <a:lvl6pPr lvl="5" algn="r" rtl="0">
              <a:spcBef>
                <a:spcPts val="0"/>
              </a:spcBef>
              <a:spcAft>
                <a:spcPts val="0"/>
              </a:spcAft>
              <a:buSzPts val="11750"/>
              <a:buNone/>
              <a:defRPr/>
            </a:lvl6pPr>
            <a:lvl7pPr lvl="6" algn="r" rtl="0">
              <a:spcBef>
                <a:spcPts val="0"/>
              </a:spcBef>
              <a:spcAft>
                <a:spcPts val="0"/>
              </a:spcAft>
              <a:buSzPts val="11750"/>
              <a:buNone/>
              <a:defRPr/>
            </a:lvl7pPr>
            <a:lvl8pPr lvl="7" algn="r" rtl="0">
              <a:spcBef>
                <a:spcPts val="0"/>
              </a:spcBef>
              <a:spcAft>
                <a:spcPts val="0"/>
              </a:spcAft>
              <a:buSzPts val="11750"/>
              <a:buNone/>
              <a:defRPr/>
            </a:lvl8pPr>
            <a:lvl9pPr lvl="8" algn="r" rtl="0">
              <a:spcBef>
                <a:spcPts val="0"/>
              </a:spcBef>
              <a:spcAft>
                <a:spcPts val="0"/>
              </a:spcAft>
              <a:buSzPts val="11750"/>
              <a:buNone/>
              <a:defRPr/>
            </a:lvl9pPr>
          </a:lstStyle>
          <a:p>
            <a:r>
              <a:rPr lang="en-US" dirty="0"/>
              <a:t>Title, 120, str</a:t>
            </a:r>
            <a:endParaRPr dirty="0"/>
          </a:p>
        </p:txBody>
      </p:sp>
      <p:sp>
        <p:nvSpPr>
          <p:cNvPr id="62" name="Google Shape;62;p6"/>
          <p:cNvSpPr txBox="1">
            <a:spLocks noGrp="1"/>
          </p:cNvSpPr>
          <p:nvPr>
            <p:ph type="body" idx="1" hasCustomPrompt="1"/>
          </p:nvPr>
        </p:nvSpPr>
        <p:spPr>
          <a:xfrm>
            <a:off x="11939650" y="6850199"/>
            <a:ext cx="5493600" cy="2068800"/>
          </a:xfrm>
          <a:prstGeom prst="rect">
            <a:avLst/>
          </a:prstGeom>
        </p:spPr>
        <p:txBody>
          <a:bodyPr spcFirstLastPara="1" wrap="square" lIns="91425" tIns="45700" rIns="91425" bIns="45700" anchor="t" anchorCtr="0">
            <a:normAutofit/>
          </a:bodyPr>
          <a:lstStyle>
            <a:lvl1pPr marL="457200" lvl="0" indent="-358775" algn="r" rtl="0">
              <a:spcBef>
                <a:spcPts val="640"/>
              </a:spcBef>
              <a:spcAft>
                <a:spcPts val="0"/>
              </a:spcAft>
              <a:buSzPts val="2050"/>
              <a:buChar char="•"/>
              <a:defRPr sz="2050"/>
            </a:lvl1pPr>
            <a:lvl2pPr marL="914400" lvl="1" indent="-358775" algn="r" rtl="0">
              <a:spcBef>
                <a:spcPts val="560"/>
              </a:spcBef>
              <a:spcAft>
                <a:spcPts val="0"/>
              </a:spcAft>
              <a:buSzPts val="2050"/>
              <a:buChar char="–"/>
              <a:defRPr sz="2050"/>
            </a:lvl2pPr>
            <a:lvl3pPr marL="1371600" lvl="2" indent="-358775" algn="r" rtl="0">
              <a:spcBef>
                <a:spcPts val="480"/>
              </a:spcBef>
              <a:spcAft>
                <a:spcPts val="0"/>
              </a:spcAft>
              <a:buSzPts val="2050"/>
              <a:buChar char="•"/>
              <a:defRPr sz="2050"/>
            </a:lvl3pPr>
            <a:lvl4pPr marL="1828800" lvl="3" indent="-358775" algn="r" rtl="0">
              <a:spcBef>
                <a:spcPts val="400"/>
              </a:spcBef>
              <a:spcAft>
                <a:spcPts val="0"/>
              </a:spcAft>
              <a:buSzPts val="2050"/>
              <a:buChar char="–"/>
              <a:defRPr sz="2050"/>
            </a:lvl4pPr>
            <a:lvl5pPr marL="2286000" lvl="4" indent="-358775" algn="r" rtl="0">
              <a:spcBef>
                <a:spcPts val="400"/>
              </a:spcBef>
              <a:spcAft>
                <a:spcPts val="0"/>
              </a:spcAft>
              <a:buSzPts val="2050"/>
              <a:buChar char="»"/>
              <a:defRPr sz="2050"/>
            </a:lvl5pPr>
            <a:lvl6pPr marL="2743200" lvl="5" indent="-358775" algn="r" rtl="0">
              <a:spcBef>
                <a:spcPts val="400"/>
              </a:spcBef>
              <a:spcAft>
                <a:spcPts val="0"/>
              </a:spcAft>
              <a:buSzPts val="2050"/>
              <a:buChar char="•"/>
              <a:defRPr sz="2050"/>
            </a:lvl6pPr>
            <a:lvl7pPr marL="3200400" lvl="6" indent="-358775" algn="r" rtl="0">
              <a:spcBef>
                <a:spcPts val="400"/>
              </a:spcBef>
              <a:spcAft>
                <a:spcPts val="0"/>
              </a:spcAft>
              <a:buSzPts val="2050"/>
              <a:buChar char="•"/>
              <a:defRPr sz="2050"/>
            </a:lvl7pPr>
            <a:lvl8pPr marL="3657600" lvl="7" indent="-358775" algn="r" rtl="0">
              <a:spcBef>
                <a:spcPts val="400"/>
              </a:spcBef>
              <a:spcAft>
                <a:spcPts val="0"/>
              </a:spcAft>
              <a:buSzPts val="2050"/>
              <a:buChar char="•"/>
              <a:defRPr sz="2050"/>
            </a:lvl8pPr>
            <a:lvl9pPr marL="4114800" lvl="8" indent="-358775" algn="r" rtl="0">
              <a:spcBef>
                <a:spcPts val="400"/>
              </a:spcBef>
              <a:spcAft>
                <a:spcPts val="0"/>
              </a:spcAft>
              <a:buSzPts val="2050"/>
              <a:buChar char="•"/>
              <a:defRPr sz="2050"/>
            </a:lvl9pPr>
          </a:lstStyle>
          <a:p>
            <a:r>
              <a:rPr lang="en-US" dirty="0"/>
              <a:t>Content, 350, str</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5">
  <p:cSld name="CUSTOM_4">
    <p:spTree>
      <p:nvGrpSpPr>
        <p:cNvPr id="1" name="Shape 63"/>
        <p:cNvGrpSpPr/>
        <p:nvPr/>
      </p:nvGrpSpPr>
      <p:grpSpPr>
        <a:xfrm>
          <a:off x="0" y="0"/>
          <a:ext cx="0" cy="0"/>
          <a:chOff x="0" y="0"/>
          <a:chExt cx="0" cy="0"/>
        </a:xfrm>
      </p:grpSpPr>
      <p:sp>
        <p:nvSpPr>
          <p:cNvPr id="64" name="Google Shape;64;p7"/>
          <p:cNvSpPr/>
          <p:nvPr/>
        </p:nvSpPr>
        <p:spPr>
          <a:xfrm>
            <a:off x="939548" y="608844"/>
            <a:ext cx="4039985" cy="4114800"/>
          </a:xfrm>
          <a:custGeom>
            <a:avLst/>
            <a:gdLst/>
            <a:ahLst/>
            <a:cxnLst/>
            <a:rect l="l" t="t" r="r" b="b"/>
            <a:pathLst>
              <a:path w="4039985" h="4114800" extrusionOk="0">
                <a:moveTo>
                  <a:pt x="0" y="0"/>
                </a:moveTo>
                <a:lnTo>
                  <a:pt x="4039986" y="0"/>
                </a:lnTo>
                <a:lnTo>
                  <a:pt x="4039986" y="4114800"/>
                </a:lnTo>
                <a:lnTo>
                  <a:pt x="0" y="4114800"/>
                </a:lnTo>
                <a:lnTo>
                  <a:pt x="0" y="0"/>
                </a:lnTo>
                <a:close/>
              </a:path>
            </a:pathLst>
          </a:custGeom>
          <a:blipFill rotWithShape="1">
            <a:blip r:embed="rId2">
              <a:alphaModFix/>
            </a:blip>
            <a:stretch>
              <a:fillRect/>
            </a:stretch>
          </a:blipFill>
          <a:ln>
            <a:noFill/>
          </a:ln>
        </p:spPr>
      </p:sp>
      <p:sp>
        <p:nvSpPr>
          <p:cNvPr id="65" name="Google Shape;65;p7"/>
          <p:cNvSpPr/>
          <p:nvPr/>
        </p:nvSpPr>
        <p:spPr>
          <a:xfrm>
            <a:off x="939548" y="5563356"/>
            <a:ext cx="4039985" cy="4114800"/>
          </a:xfrm>
          <a:custGeom>
            <a:avLst/>
            <a:gdLst/>
            <a:ahLst/>
            <a:cxnLst/>
            <a:rect l="l" t="t" r="r" b="b"/>
            <a:pathLst>
              <a:path w="4039985" h="4114800" extrusionOk="0">
                <a:moveTo>
                  <a:pt x="0" y="0"/>
                </a:moveTo>
                <a:lnTo>
                  <a:pt x="4039986" y="0"/>
                </a:lnTo>
                <a:lnTo>
                  <a:pt x="4039986" y="4114800"/>
                </a:lnTo>
                <a:lnTo>
                  <a:pt x="0" y="4114800"/>
                </a:lnTo>
                <a:lnTo>
                  <a:pt x="0" y="0"/>
                </a:lnTo>
                <a:close/>
              </a:path>
            </a:pathLst>
          </a:custGeom>
          <a:blipFill rotWithShape="1">
            <a:blip r:embed="rId2">
              <a:alphaModFix/>
            </a:blip>
            <a:stretch>
              <a:fillRect/>
            </a:stretch>
          </a:blipFill>
          <a:ln>
            <a:noFill/>
          </a:ln>
        </p:spPr>
      </p:sp>
      <p:sp>
        <p:nvSpPr>
          <p:cNvPr id="66" name="Google Shape;66;p7"/>
          <p:cNvSpPr/>
          <p:nvPr/>
        </p:nvSpPr>
        <p:spPr>
          <a:xfrm>
            <a:off x="13308466" y="608844"/>
            <a:ext cx="4039985" cy="4114800"/>
          </a:xfrm>
          <a:custGeom>
            <a:avLst/>
            <a:gdLst/>
            <a:ahLst/>
            <a:cxnLst/>
            <a:rect l="l" t="t" r="r" b="b"/>
            <a:pathLst>
              <a:path w="4039985" h="4114800" extrusionOk="0">
                <a:moveTo>
                  <a:pt x="0" y="0"/>
                </a:moveTo>
                <a:lnTo>
                  <a:pt x="4039986" y="0"/>
                </a:lnTo>
                <a:lnTo>
                  <a:pt x="4039986" y="4114800"/>
                </a:lnTo>
                <a:lnTo>
                  <a:pt x="0" y="4114800"/>
                </a:lnTo>
                <a:lnTo>
                  <a:pt x="0" y="0"/>
                </a:lnTo>
                <a:close/>
              </a:path>
            </a:pathLst>
          </a:custGeom>
          <a:blipFill rotWithShape="1">
            <a:blip r:embed="rId2">
              <a:alphaModFix/>
            </a:blip>
            <a:stretch>
              <a:fillRect/>
            </a:stretch>
          </a:blipFill>
          <a:ln>
            <a:noFill/>
          </a:ln>
        </p:spPr>
      </p:sp>
      <p:sp>
        <p:nvSpPr>
          <p:cNvPr id="67" name="Google Shape;67;p7"/>
          <p:cNvSpPr/>
          <p:nvPr/>
        </p:nvSpPr>
        <p:spPr>
          <a:xfrm>
            <a:off x="13308466" y="5563356"/>
            <a:ext cx="4039985" cy="4114800"/>
          </a:xfrm>
          <a:custGeom>
            <a:avLst/>
            <a:gdLst/>
            <a:ahLst/>
            <a:cxnLst/>
            <a:rect l="l" t="t" r="r" b="b"/>
            <a:pathLst>
              <a:path w="4039985" h="4114800" extrusionOk="0">
                <a:moveTo>
                  <a:pt x="0" y="0"/>
                </a:moveTo>
                <a:lnTo>
                  <a:pt x="4039986" y="0"/>
                </a:lnTo>
                <a:lnTo>
                  <a:pt x="4039986" y="4114800"/>
                </a:lnTo>
                <a:lnTo>
                  <a:pt x="0" y="4114800"/>
                </a:lnTo>
                <a:lnTo>
                  <a:pt x="0" y="0"/>
                </a:lnTo>
                <a:close/>
              </a:path>
            </a:pathLst>
          </a:custGeom>
          <a:blipFill rotWithShape="1">
            <a:blip r:embed="rId2">
              <a:alphaModFix/>
            </a:blip>
            <a:stretch>
              <a:fillRect/>
            </a:stretch>
          </a:blipFill>
          <a:ln>
            <a:noFill/>
          </a:ln>
        </p:spPr>
      </p:sp>
      <p:sp>
        <p:nvSpPr>
          <p:cNvPr id="68" name="Google Shape;68;p7"/>
          <p:cNvSpPr/>
          <p:nvPr/>
        </p:nvSpPr>
        <p:spPr>
          <a:xfrm rot="3003970">
            <a:off x="8039358" y="508490"/>
            <a:ext cx="2853687" cy="4707111"/>
          </a:xfrm>
          <a:custGeom>
            <a:avLst/>
            <a:gdLst/>
            <a:ahLst/>
            <a:cxnLst/>
            <a:rect l="l" t="t" r="r" b="b"/>
            <a:pathLst>
              <a:path w="2851033" h="4702734" extrusionOk="0">
                <a:moveTo>
                  <a:pt x="0" y="0"/>
                </a:moveTo>
                <a:lnTo>
                  <a:pt x="2851032" y="0"/>
                </a:lnTo>
                <a:lnTo>
                  <a:pt x="2851032" y="4702734"/>
                </a:lnTo>
                <a:lnTo>
                  <a:pt x="0" y="4702734"/>
                </a:lnTo>
                <a:lnTo>
                  <a:pt x="0" y="0"/>
                </a:lnTo>
                <a:close/>
              </a:path>
            </a:pathLst>
          </a:custGeom>
          <a:blipFill rotWithShape="1">
            <a:blip r:embed="rId3">
              <a:alphaModFix/>
            </a:blip>
            <a:stretch>
              <a:fillRect/>
            </a:stretch>
          </a:blipFill>
          <a:ln>
            <a:noFill/>
          </a:ln>
        </p:spPr>
      </p:sp>
      <p:sp>
        <p:nvSpPr>
          <p:cNvPr id="69" name="Google Shape;69;p7"/>
          <p:cNvSpPr txBox="1"/>
          <p:nvPr/>
        </p:nvSpPr>
        <p:spPr>
          <a:xfrm>
            <a:off x="1900717" y="1103350"/>
            <a:ext cx="2117700" cy="1791900"/>
          </a:xfrm>
          <a:prstGeom prst="rect">
            <a:avLst/>
          </a:prstGeom>
          <a:noFill/>
          <a:ln>
            <a:noFill/>
          </a:ln>
        </p:spPr>
        <p:txBody>
          <a:bodyPr spcFirstLastPara="1" wrap="square" lIns="0" tIns="0" rIns="0" bIns="0" anchor="t" anchorCtr="0">
            <a:spAutoFit/>
          </a:bodyPr>
          <a:lstStyle/>
          <a:p>
            <a:pPr marL="0" marR="0" lvl="0" indent="0" algn="ctr" rtl="0">
              <a:lnSpc>
                <a:spcPct val="108005"/>
              </a:lnSpc>
              <a:spcBef>
                <a:spcPts val="0"/>
              </a:spcBef>
              <a:spcAft>
                <a:spcPts val="0"/>
              </a:spcAft>
              <a:buNone/>
            </a:pPr>
            <a:r>
              <a:rPr lang="en-US" sz="11642" b="0" i="0" u="none" strike="noStrike" cap="none" dirty="0">
                <a:solidFill>
                  <a:srgbClr val="265832"/>
                </a:solidFill>
                <a:latin typeface="Londrina Solid"/>
                <a:ea typeface="Londrina Solid"/>
                <a:cs typeface="Londrina Solid"/>
                <a:sym typeface="Londrina Solid"/>
              </a:rPr>
              <a:t>01</a:t>
            </a:r>
            <a:endParaRPr dirty="0"/>
          </a:p>
        </p:txBody>
      </p:sp>
      <p:sp>
        <p:nvSpPr>
          <p:cNvPr id="70" name="Google Shape;70;p7"/>
          <p:cNvSpPr txBox="1"/>
          <p:nvPr/>
        </p:nvSpPr>
        <p:spPr>
          <a:xfrm>
            <a:off x="1900717" y="6057862"/>
            <a:ext cx="2117700" cy="1791900"/>
          </a:xfrm>
          <a:prstGeom prst="rect">
            <a:avLst/>
          </a:prstGeom>
          <a:noFill/>
          <a:ln>
            <a:noFill/>
          </a:ln>
        </p:spPr>
        <p:txBody>
          <a:bodyPr spcFirstLastPara="1" wrap="square" lIns="0" tIns="0" rIns="0" bIns="0" anchor="t" anchorCtr="0">
            <a:spAutoFit/>
          </a:bodyPr>
          <a:lstStyle/>
          <a:p>
            <a:pPr marL="0" marR="0" lvl="0" indent="0" algn="ctr" rtl="0">
              <a:lnSpc>
                <a:spcPct val="108005"/>
              </a:lnSpc>
              <a:spcBef>
                <a:spcPts val="0"/>
              </a:spcBef>
              <a:spcAft>
                <a:spcPts val="0"/>
              </a:spcAft>
              <a:buNone/>
            </a:pPr>
            <a:r>
              <a:rPr lang="en-US" sz="11642" b="0" i="0" u="none" strike="noStrike" cap="none">
                <a:solidFill>
                  <a:srgbClr val="265832"/>
                </a:solidFill>
                <a:latin typeface="Londrina Solid"/>
                <a:ea typeface="Londrina Solid"/>
                <a:cs typeface="Londrina Solid"/>
                <a:sym typeface="Londrina Solid"/>
              </a:rPr>
              <a:t>03</a:t>
            </a:r>
            <a:endParaRPr/>
          </a:p>
        </p:txBody>
      </p:sp>
      <p:sp>
        <p:nvSpPr>
          <p:cNvPr id="71" name="Google Shape;71;p7"/>
          <p:cNvSpPr txBox="1"/>
          <p:nvPr/>
        </p:nvSpPr>
        <p:spPr>
          <a:xfrm>
            <a:off x="14269634" y="1103350"/>
            <a:ext cx="2117700" cy="1791900"/>
          </a:xfrm>
          <a:prstGeom prst="rect">
            <a:avLst/>
          </a:prstGeom>
          <a:noFill/>
          <a:ln>
            <a:noFill/>
          </a:ln>
        </p:spPr>
        <p:txBody>
          <a:bodyPr spcFirstLastPara="1" wrap="square" lIns="0" tIns="0" rIns="0" bIns="0" anchor="t" anchorCtr="0">
            <a:spAutoFit/>
          </a:bodyPr>
          <a:lstStyle/>
          <a:p>
            <a:pPr marL="0" marR="0" lvl="0" indent="0" algn="ctr" rtl="0">
              <a:lnSpc>
                <a:spcPct val="108005"/>
              </a:lnSpc>
              <a:spcBef>
                <a:spcPts val="0"/>
              </a:spcBef>
              <a:spcAft>
                <a:spcPts val="0"/>
              </a:spcAft>
              <a:buNone/>
            </a:pPr>
            <a:r>
              <a:rPr lang="en-US" sz="11642" b="0" i="0" u="none" strike="noStrike" cap="none" dirty="0">
                <a:solidFill>
                  <a:srgbClr val="265832"/>
                </a:solidFill>
                <a:latin typeface="Londrina Solid"/>
                <a:ea typeface="Londrina Solid"/>
                <a:cs typeface="Londrina Solid"/>
                <a:sym typeface="Londrina Solid"/>
              </a:rPr>
              <a:t>02</a:t>
            </a:r>
            <a:endParaRPr dirty="0"/>
          </a:p>
        </p:txBody>
      </p:sp>
      <p:sp>
        <p:nvSpPr>
          <p:cNvPr id="72" name="Google Shape;72;p7"/>
          <p:cNvSpPr txBox="1"/>
          <p:nvPr/>
        </p:nvSpPr>
        <p:spPr>
          <a:xfrm>
            <a:off x="14269634" y="6057862"/>
            <a:ext cx="2117700" cy="1934889"/>
          </a:xfrm>
          <a:prstGeom prst="rect">
            <a:avLst/>
          </a:prstGeom>
          <a:noFill/>
          <a:ln>
            <a:noFill/>
          </a:ln>
        </p:spPr>
        <p:txBody>
          <a:bodyPr spcFirstLastPara="1" wrap="square" lIns="0" tIns="0" rIns="0" bIns="0" anchor="t" anchorCtr="0">
            <a:spAutoFit/>
          </a:bodyPr>
          <a:lstStyle/>
          <a:p>
            <a:pPr marL="0" marR="0" lvl="0" indent="0" algn="ctr" rtl="0">
              <a:lnSpc>
                <a:spcPct val="108005"/>
              </a:lnSpc>
              <a:spcBef>
                <a:spcPts val="0"/>
              </a:spcBef>
              <a:spcAft>
                <a:spcPts val="0"/>
              </a:spcAft>
              <a:buNone/>
            </a:pPr>
            <a:r>
              <a:rPr lang="en-US" sz="11642" b="0" i="0" u="none" strike="noStrike" cap="none" dirty="0">
                <a:solidFill>
                  <a:srgbClr val="265832"/>
                </a:solidFill>
                <a:latin typeface="Londrina Solid"/>
                <a:ea typeface="Londrina Solid"/>
                <a:cs typeface="Londrina Solid"/>
                <a:sym typeface="Londrina Solid"/>
              </a:rPr>
              <a:t>04</a:t>
            </a:r>
            <a:endParaRPr dirty="0"/>
          </a:p>
        </p:txBody>
      </p:sp>
      <p:sp>
        <p:nvSpPr>
          <p:cNvPr id="73" name="Google Shape;73;p7"/>
          <p:cNvSpPr txBox="1">
            <a:spLocks noGrp="1"/>
          </p:cNvSpPr>
          <p:nvPr>
            <p:ph type="title" hasCustomPrompt="1"/>
          </p:nvPr>
        </p:nvSpPr>
        <p:spPr>
          <a:xfrm>
            <a:off x="5560758" y="5143500"/>
            <a:ext cx="7015800" cy="3918000"/>
          </a:xfrm>
          <a:prstGeom prst="rect">
            <a:avLst/>
          </a:prstGeom>
        </p:spPr>
        <p:txBody>
          <a:bodyPr spcFirstLastPara="1" wrap="square" lIns="91425" tIns="45700" rIns="91425" bIns="45700" anchor="t" anchorCtr="0">
            <a:normAutofit/>
          </a:bodyPr>
          <a:lstStyle>
            <a:lvl1pPr lvl="0" algn="ctr" rtl="0">
              <a:spcBef>
                <a:spcPts val="0"/>
              </a:spcBef>
              <a:spcAft>
                <a:spcPts val="0"/>
              </a:spcAft>
              <a:buSzPts val="11750"/>
              <a:buNone/>
              <a:defRPr sz="7200"/>
            </a:lvl1pPr>
            <a:lvl2pPr lvl="1" algn="ctr" rtl="0">
              <a:spcBef>
                <a:spcPts val="0"/>
              </a:spcBef>
              <a:spcAft>
                <a:spcPts val="0"/>
              </a:spcAft>
              <a:buSzPts val="11750"/>
              <a:buNone/>
              <a:defRPr/>
            </a:lvl2pPr>
            <a:lvl3pPr lvl="2" algn="ctr" rtl="0">
              <a:spcBef>
                <a:spcPts val="0"/>
              </a:spcBef>
              <a:spcAft>
                <a:spcPts val="0"/>
              </a:spcAft>
              <a:buSzPts val="11750"/>
              <a:buNone/>
              <a:defRPr/>
            </a:lvl3pPr>
            <a:lvl4pPr lvl="3" algn="ctr" rtl="0">
              <a:spcBef>
                <a:spcPts val="0"/>
              </a:spcBef>
              <a:spcAft>
                <a:spcPts val="0"/>
              </a:spcAft>
              <a:buSzPts val="11750"/>
              <a:buNone/>
              <a:defRPr/>
            </a:lvl4pPr>
            <a:lvl5pPr lvl="4" algn="ctr" rtl="0">
              <a:spcBef>
                <a:spcPts val="0"/>
              </a:spcBef>
              <a:spcAft>
                <a:spcPts val="0"/>
              </a:spcAft>
              <a:buSzPts val="11750"/>
              <a:buNone/>
              <a:defRPr/>
            </a:lvl5pPr>
            <a:lvl6pPr lvl="5" algn="ctr" rtl="0">
              <a:spcBef>
                <a:spcPts val="0"/>
              </a:spcBef>
              <a:spcAft>
                <a:spcPts val="0"/>
              </a:spcAft>
              <a:buSzPts val="11750"/>
              <a:buNone/>
              <a:defRPr/>
            </a:lvl6pPr>
            <a:lvl7pPr lvl="6" algn="ctr" rtl="0">
              <a:spcBef>
                <a:spcPts val="0"/>
              </a:spcBef>
              <a:spcAft>
                <a:spcPts val="0"/>
              </a:spcAft>
              <a:buSzPts val="11750"/>
              <a:buNone/>
              <a:defRPr/>
            </a:lvl7pPr>
            <a:lvl8pPr lvl="7" algn="ctr" rtl="0">
              <a:spcBef>
                <a:spcPts val="0"/>
              </a:spcBef>
              <a:spcAft>
                <a:spcPts val="0"/>
              </a:spcAft>
              <a:buSzPts val="11750"/>
              <a:buNone/>
              <a:defRPr/>
            </a:lvl8pPr>
            <a:lvl9pPr lvl="8" algn="ctr" rtl="0">
              <a:spcBef>
                <a:spcPts val="0"/>
              </a:spcBef>
              <a:spcAft>
                <a:spcPts val="0"/>
              </a:spcAft>
              <a:buSzPts val="11750"/>
              <a:buNone/>
              <a:defRPr/>
            </a:lvl9pPr>
          </a:lstStyle>
          <a:p>
            <a:r>
              <a:rPr lang="en-US" dirty="0"/>
              <a:t>Title, 120, str</a:t>
            </a:r>
            <a:endParaRPr dirty="0"/>
          </a:p>
        </p:txBody>
      </p:sp>
      <p:sp>
        <p:nvSpPr>
          <p:cNvPr id="74" name="Google Shape;74;p7"/>
          <p:cNvSpPr txBox="1">
            <a:spLocks noGrp="1"/>
          </p:cNvSpPr>
          <p:nvPr>
            <p:ph type="subTitle" idx="1" hasCustomPrompt="1"/>
          </p:nvPr>
        </p:nvSpPr>
        <p:spPr>
          <a:xfrm>
            <a:off x="13537675" y="2577800"/>
            <a:ext cx="3581400" cy="17919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50"/>
              <a:buFont typeface="Lato Black"/>
              <a:buNone/>
              <a:defRPr sz="1800">
                <a:latin typeface="Lato Black"/>
                <a:ea typeface="Lato Black"/>
                <a:cs typeface="Lato Black"/>
                <a:sym typeface="Lato Black"/>
              </a:defRPr>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pPr marL="457200" marR="0" lvl="0" indent="-355600" algn="ctr" defTabSz="914400" rtl="0" eaLnBrk="1" fontAlgn="auto" latinLnBrk="0" hangingPunct="1">
              <a:lnSpc>
                <a:spcPct val="100000"/>
              </a:lnSpc>
              <a:spcBef>
                <a:spcPts val="640"/>
              </a:spcBef>
              <a:spcAft>
                <a:spcPts val="0"/>
              </a:spcAft>
              <a:buClr>
                <a:schemeClr val="dk1"/>
              </a:buClr>
              <a:buSzPts val="2750"/>
              <a:buFont typeface="Lato Black"/>
              <a:buNone/>
              <a:tabLst/>
              <a:defRPr/>
            </a:pPr>
            <a:r>
              <a:rPr lang="en-US" dirty="0"/>
              <a:t>Content2, 250, str</a:t>
            </a:r>
          </a:p>
        </p:txBody>
      </p:sp>
      <p:sp>
        <p:nvSpPr>
          <p:cNvPr id="75" name="Google Shape;75;p7"/>
          <p:cNvSpPr txBox="1">
            <a:spLocks noGrp="1"/>
          </p:cNvSpPr>
          <p:nvPr>
            <p:ph type="subTitle" idx="2" hasCustomPrompt="1"/>
          </p:nvPr>
        </p:nvSpPr>
        <p:spPr>
          <a:xfrm>
            <a:off x="1168875" y="2577800"/>
            <a:ext cx="3581400" cy="17919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50"/>
              <a:buFont typeface="Lato Black"/>
              <a:buNone/>
              <a:defRPr sz="1800">
                <a:latin typeface="Lato Black"/>
                <a:ea typeface="Lato Black"/>
                <a:cs typeface="Lato Black"/>
                <a:sym typeface="Lato Black"/>
              </a:defRPr>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r>
              <a:rPr lang="en-US" dirty="0"/>
              <a:t>Content1, 250, str</a:t>
            </a:r>
            <a:endParaRPr dirty="0"/>
          </a:p>
        </p:txBody>
      </p:sp>
      <p:sp>
        <p:nvSpPr>
          <p:cNvPr id="76" name="Google Shape;76;p7"/>
          <p:cNvSpPr txBox="1">
            <a:spLocks noGrp="1"/>
          </p:cNvSpPr>
          <p:nvPr>
            <p:ph type="subTitle" idx="3" hasCustomPrompt="1"/>
          </p:nvPr>
        </p:nvSpPr>
        <p:spPr>
          <a:xfrm>
            <a:off x="13537675" y="7631750"/>
            <a:ext cx="3581400" cy="17919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50"/>
              <a:buFont typeface="Lato Black"/>
              <a:buNone/>
              <a:defRPr sz="1800">
                <a:latin typeface="Lato Black"/>
                <a:ea typeface="Lato Black"/>
                <a:cs typeface="Lato Black"/>
                <a:sym typeface="Lato Black"/>
              </a:defRPr>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pPr marL="457200" marR="0" lvl="0" indent="-355600" algn="ctr" defTabSz="914400" rtl="0" eaLnBrk="1" fontAlgn="auto" latinLnBrk="0" hangingPunct="1">
              <a:lnSpc>
                <a:spcPct val="100000"/>
              </a:lnSpc>
              <a:spcBef>
                <a:spcPts val="640"/>
              </a:spcBef>
              <a:spcAft>
                <a:spcPts val="0"/>
              </a:spcAft>
              <a:buClr>
                <a:schemeClr val="dk1"/>
              </a:buClr>
              <a:buSzPts val="2750"/>
              <a:buFont typeface="Lato Black"/>
              <a:buNone/>
              <a:tabLst/>
              <a:defRPr/>
            </a:pPr>
            <a:r>
              <a:rPr lang="en-US" dirty="0"/>
              <a:t>Content4, 250, str</a:t>
            </a:r>
            <a:endParaRPr dirty="0"/>
          </a:p>
        </p:txBody>
      </p:sp>
      <p:sp>
        <p:nvSpPr>
          <p:cNvPr id="77" name="Google Shape;77;p7"/>
          <p:cNvSpPr txBox="1">
            <a:spLocks noGrp="1"/>
          </p:cNvSpPr>
          <p:nvPr>
            <p:ph type="subTitle" idx="4" hasCustomPrompt="1"/>
          </p:nvPr>
        </p:nvSpPr>
        <p:spPr>
          <a:xfrm>
            <a:off x="1168875" y="7631750"/>
            <a:ext cx="3581400" cy="17919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50"/>
              <a:buFont typeface="Lato Black"/>
              <a:buNone/>
              <a:defRPr sz="1800">
                <a:latin typeface="Lato Black"/>
                <a:ea typeface="Lato Black"/>
                <a:cs typeface="Lato Black"/>
                <a:sym typeface="Lato Black"/>
              </a:defRPr>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pPr marL="457200" marR="0" lvl="0" indent="-355600" algn="ctr" defTabSz="914400" rtl="0" eaLnBrk="1" fontAlgn="auto" latinLnBrk="0" hangingPunct="1">
              <a:lnSpc>
                <a:spcPct val="100000"/>
              </a:lnSpc>
              <a:spcBef>
                <a:spcPts val="640"/>
              </a:spcBef>
              <a:spcAft>
                <a:spcPts val="0"/>
              </a:spcAft>
              <a:buClr>
                <a:schemeClr val="dk1"/>
              </a:buClr>
              <a:buSzPts val="2750"/>
              <a:buFont typeface="Lato Black"/>
              <a:buNone/>
              <a:tabLst/>
              <a:defRPr/>
            </a:pPr>
            <a:r>
              <a:rPr lang="en-US" dirty="0"/>
              <a:t>Content3, 250, str</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5" preserve="1" userDrawn="1">
  <p:cSld name="1_Custom Layout 5">
    <p:bg>
      <p:bgPr>
        <a:solidFill>
          <a:srgbClr val="265832"/>
        </a:solidFill>
        <a:effectLst/>
      </p:bgPr>
    </p:bg>
    <p:spTree>
      <p:nvGrpSpPr>
        <p:cNvPr id="1" name="Shape 63"/>
        <p:cNvGrpSpPr/>
        <p:nvPr/>
      </p:nvGrpSpPr>
      <p:grpSpPr>
        <a:xfrm>
          <a:off x="0" y="0"/>
          <a:ext cx="0" cy="0"/>
          <a:chOff x="0" y="0"/>
          <a:chExt cx="0" cy="0"/>
        </a:xfrm>
      </p:grpSpPr>
      <p:pic>
        <p:nvPicPr>
          <p:cNvPr id="2" name="Google Shape;118;p10">
            <a:extLst>
              <a:ext uri="{FF2B5EF4-FFF2-40B4-BE49-F238E27FC236}">
                <a16:creationId xmlns:a16="http://schemas.microsoft.com/office/drawing/2014/main" id="{A1F51D20-E02A-E696-7B8D-02620C4469D5}"/>
              </a:ext>
            </a:extLst>
          </p:cNvPr>
          <p:cNvPicPr preferRelativeResize="0"/>
          <p:nvPr userDrawn="1"/>
        </p:nvPicPr>
        <p:blipFill rotWithShape="1">
          <a:blip r:embed="rId2">
            <a:alphaModFix/>
          </a:blip>
          <a:srcRect t="53" b="35"/>
          <a:stretch/>
        </p:blipFill>
        <p:spPr>
          <a:xfrm>
            <a:off x="0" y="-1"/>
            <a:ext cx="18288000" cy="10286999"/>
          </a:xfrm>
          <a:prstGeom prst="rect">
            <a:avLst/>
          </a:prstGeom>
          <a:noFill/>
          <a:ln>
            <a:noFill/>
          </a:ln>
        </p:spPr>
      </p:pic>
      <p:grpSp>
        <p:nvGrpSpPr>
          <p:cNvPr id="3" name="Google Shape;119;p10">
            <a:extLst>
              <a:ext uri="{FF2B5EF4-FFF2-40B4-BE49-F238E27FC236}">
                <a16:creationId xmlns:a16="http://schemas.microsoft.com/office/drawing/2014/main" id="{D29ADB42-ED65-E03E-AF5A-DED6015830C6}"/>
              </a:ext>
            </a:extLst>
          </p:cNvPr>
          <p:cNvGrpSpPr/>
          <p:nvPr userDrawn="1"/>
        </p:nvGrpSpPr>
        <p:grpSpPr>
          <a:xfrm>
            <a:off x="2567951" y="2278268"/>
            <a:ext cx="13152097" cy="6220238"/>
            <a:chOff x="0" y="0"/>
            <a:chExt cx="17536128" cy="4485519"/>
          </a:xfrm>
        </p:grpSpPr>
        <p:sp>
          <p:nvSpPr>
            <p:cNvPr id="4" name="Google Shape;120;p10">
              <a:extLst>
                <a:ext uri="{FF2B5EF4-FFF2-40B4-BE49-F238E27FC236}">
                  <a16:creationId xmlns:a16="http://schemas.microsoft.com/office/drawing/2014/main" id="{67CF1C6D-9343-E0FD-056A-100DE18C5D7D}"/>
                </a:ext>
              </a:extLst>
            </p:cNvPr>
            <p:cNvSpPr/>
            <p:nvPr/>
          </p:nvSpPr>
          <p:spPr>
            <a:xfrm>
              <a:off x="0" y="0"/>
              <a:ext cx="9725033" cy="4485519"/>
            </a:xfrm>
            <a:custGeom>
              <a:avLst/>
              <a:gdLst/>
              <a:ahLst/>
              <a:cxnLst/>
              <a:rect l="l" t="t" r="r" b="b"/>
              <a:pathLst>
                <a:path w="9725033" h="4485519" extrusionOk="0">
                  <a:moveTo>
                    <a:pt x="0" y="0"/>
                  </a:moveTo>
                  <a:lnTo>
                    <a:pt x="9725033" y="0"/>
                  </a:lnTo>
                  <a:lnTo>
                    <a:pt x="9725033" y="4485519"/>
                  </a:lnTo>
                  <a:lnTo>
                    <a:pt x="0" y="4485519"/>
                  </a:lnTo>
                  <a:lnTo>
                    <a:pt x="0" y="0"/>
                  </a:lnTo>
                  <a:close/>
                </a:path>
              </a:pathLst>
            </a:custGeom>
            <a:blipFill rotWithShape="1">
              <a:blip r:embed="rId3">
                <a:alphaModFix/>
              </a:blip>
              <a:stretch>
                <a:fillRect l="-33945" t="-167442" r="-33943" b="-67442"/>
              </a:stretch>
            </a:blipFill>
            <a:ln>
              <a:noFill/>
            </a:ln>
          </p:spPr>
          <p:txBody>
            <a:bodyPr/>
            <a:lstStyle/>
            <a:p>
              <a:endParaRPr lang="en-US"/>
            </a:p>
          </p:txBody>
        </p:sp>
        <p:sp>
          <p:nvSpPr>
            <p:cNvPr id="5" name="Google Shape;121;p10">
              <a:extLst>
                <a:ext uri="{FF2B5EF4-FFF2-40B4-BE49-F238E27FC236}">
                  <a16:creationId xmlns:a16="http://schemas.microsoft.com/office/drawing/2014/main" id="{355482D2-9CF8-BD43-3D63-5FB810C70538}"/>
                </a:ext>
              </a:extLst>
            </p:cNvPr>
            <p:cNvSpPr/>
            <p:nvPr/>
          </p:nvSpPr>
          <p:spPr>
            <a:xfrm>
              <a:off x="7811095" y="0"/>
              <a:ext cx="9725033" cy="4485519"/>
            </a:xfrm>
            <a:custGeom>
              <a:avLst/>
              <a:gdLst/>
              <a:ahLst/>
              <a:cxnLst/>
              <a:rect l="l" t="t" r="r" b="b"/>
              <a:pathLst>
                <a:path w="9725033" h="4485519" extrusionOk="0">
                  <a:moveTo>
                    <a:pt x="0" y="0"/>
                  </a:moveTo>
                  <a:lnTo>
                    <a:pt x="9725032" y="0"/>
                  </a:lnTo>
                  <a:lnTo>
                    <a:pt x="9725032" y="4485519"/>
                  </a:lnTo>
                  <a:lnTo>
                    <a:pt x="0" y="4485519"/>
                  </a:lnTo>
                  <a:lnTo>
                    <a:pt x="0" y="0"/>
                  </a:lnTo>
                  <a:close/>
                </a:path>
              </a:pathLst>
            </a:custGeom>
            <a:blipFill rotWithShape="1">
              <a:blip r:embed="rId3">
                <a:alphaModFix/>
              </a:blip>
              <a:stretch>
                <a:fillRect l="-33945" t="-167442" r="-33943" b="-67442"/>
              </a:stretch>
            </a:blipFill>
            <a:ln>
              <a:noFill/>
            </a:ln>
          </p:spPr>
          <p:txBody>
            <a:bodyPr/>
            <a:lstStyle/>
            <a:p>
              <a:endParaRPr lang="en-US"/>
            </a:p>
          </p:txBody>
        </p:sp>
      </p:grpSp>
      <p:sp>
        <p:nvSpPr>
          <p:cNvPr id="6" name="Google Shape;122;p10">
            <a:extLst>
              <a:ext uri="{FF2B5EF4-FFF2-40B4-BE49-F238E27FC236}">
                <a16:creationId xmlns:a16="http://schemas.microsoft.com/office/drawing/2014/main" id="{04713182-8E7E-7400-BD4F-6FC76EA76581}"/>
              </a:ext>
            </a:extLst>
          </p:cNvPr>
          <p:cNvSpPr/>
          <p:nvPr userDrawn="1"/>
        </p:nvSpPr>
        <p:spPr>
          <a:xfrm rot="3368026" flipH="1">
            <a:off x="-861458" y="389203"/>
            <a:ext cx="6549582" cy="6082924"/>
          </a:xfrm>
          <a:custGeom>
            <a:avLst/>
            <a:gdLst/>
            <a:ahLst/>
            <a:cxnLst/>
            <a:rect l="l" t="t" r="r" b="b"/>
            <a:pathLst>
              <a:path w="6549582" h="6082924" extrusionOk="0">
                <a:moveTo>
                  <a:pt x="6549582" y="0"/>
                </a:moveTo>
                <a:lnTo>
                  <a:pt x="0" y="0"/>
                </a:lnTo>
                <a:lnTo>
                  <a:pt x="0" y="6082924"/>
                </a:lnTo>
                <a:lnTo>
                  <a:pt x="6549582" y="6082924"/>
                </a:lnTo>
                <a:lnTo>
                  <a:pt x="6549582" y="0"/>
                </a:lnTo>
                <a:close/>
              </a:path>
            </a:pathLst>
          </a:custGeom>
          <a:blipFill rotWithShape="1">
            <a:blip r:embed="rId4">
              <a:alphaModFix/>
            </a:blip>
            <a:stretch>
              <a:fillRect/>
            </a:stretch>
          </a:blipFill>
          <a:ln>
            <a:noFill/>
          </a:ln>
        </p:spPr>
        <p:txBody>
          <a:bodyPr/>
          <a:lstStyle/>
          <a:p>
            <a:endParaRPr lang="en-US"/>
          </a:p>
        </p:txBody>
      </p:sp>
      <p:sp>
        <p:nvSpPr>
          <p:cNvPr id="7" name="Google Shape;123;p10">
            <a:extLst>
              <a:ext uri="{FF2B5EF4-FFF2-40B4-BE49-F238E27FC236}">
                <a16:creationId xmlns:a16="http://schemas.microsoft.com/office/drawing/2014/main" id="{9BC3ABBF-C2B8-6ACC-A472-8F02D07645C7}"/>
              </a:ext>
            </a:extLst>
          </p:cNvPr>
          <p:cNvSpPr/>
          <p:nvPr userDrawn="1"/>
        </p:nvSpPr>
        <p:spPr>
          <a:xfrm rot="10372094">
            <a:off x="9735201" y="-726106"/>
            <a:ext cx="4418112" cy="4384976"/>
          </a:xfrm>
          <a:custGeom>
            <a:avLst/>
            <a:gdLst/>
            <a:ahLst/>
            <a:cxnLst/>
            <a:rect l="l" t="t" r="r" b="b"/>
            <a:pathLst>
              <a:path w="4418112" h="4384976" extrusionOk="0">
                <a:moveTo>
                  <a:pt x="0" y="0"/>
                </a:moveTo>
                <a:lnTo>
                  <a:pt x="4418112" y="0"/>
                </a:lnTo>
                <a:lnTo>
                  <a:pt x="4418112" y="4384977"/>
                </a:lnTo>
                <a:lnTo>
                  <a:pt x="0" y="4384977"/>
                </a:lnTo>
                <a:lnTo>
                  <a:pt x="0" y="0"/>
                </a:lnTo>
                <a:close/>
              </a:path>
            </a:pathLst>
          </a:custGeom>
          <a:blipFill rotWithShape="1">
            <a:blip r:embed="rId5">
              <a:alphaModFix/>
            </a:blip>
            <a:stretch>
              <a:fillRect/>
            </a:stretch>
          </a:blipFill>
          <a:ln>
            <a:noFill/>
          </a:ln>
        </p:spPr>
        <p:txBody>
          <a:bodyPr/>
          <a:lstStyle/>
          <a:p>
            <a:endParaRPr lang="en-US"/>
          </a:p>
        </p:txBody>
      </p:sp>
      <p:pic>
        <p:nvPicPr>
          <p:cNvPr id="9" name="Google Shape;125;p10">
            <a:extLst>
              <a:ext uri="{FF2B5EF4-FFF2-40B4-BE49-F238E27FC236}">
                <a16:creationId xmlns:a16="http://schemas.microsoft.com/office/drawing/2014/main" id="{4D8F6F4F-EF8A-8914-8B9C-F1707E0224B7}"/>
              </a:ext>
            </a:extLst>
          </p:cNvPr>
          <p:cNvPicPr preferRelativeResize="0"/>
          <p:nvPr userDrawn="1"/>
        </p:nvPicPr>
        <p:blipFill rotWithShape="1">
          <a:blip r:embed="rId6">
            <a:alphaModFix/>
          </a:blip>
          <a:srcRect l="138" r="26"/>
          <a:stretch/>
        </p:blipFill>
        <p:spPr>
          <a:xfrm>
            <a:off x="14566275" y="417700"/>
            <a:ext cx="3721726" cy="9941375"/>
          </a:xfrm>
          <a:prstGeom prst="rect">
            <a:avLst/>
          </a:prstGeom>
          <a:noFill/>
          <a:ln>
            <a:noFill/>
          </a:ln>
        </p:spPr>
      </p:pic>
      <p:sp>
        <p:nvSpPr>
          <p:cNvPr id="14" name="Text Placeholder 13">
            <a:extLst>
              <a:ext uri="{FF2B5EF4-FFF2-40B4-BE49-F238E27FC236}">
                <a16:creationId xmlns:a16="http://schemas.microsoft.com/office/drawing/2014/main" id="{026511F2-D0EF-B24C-8923-101E6B9AF06C}"/>
              </a:ext>
            </a:extLst>
          </p:cNvPr>
          <p:cNvSpPr>
            <a:spLocks noGrp="1"/>
          </p:cNvSpPr>
          <p:nvPr>
            <p:ph type="body" sz="quarter" idx="10" hasCustomPrompt="1"/>
          </p:nvPr>
        </p:nvSpPr>
        <p:spPr>
          <a:xfrm>
            <a:off x="2609850" y="2405063"/>
            <a:ext cx="13011150" cy="5857875"/>
          </a:xfrm>
        </p:spPr>
        <p:txBody>
          <a:bodyPr anchor="ctr">
            <a:normAutofit/>
          </a:bodyPr>
          <a:lstStyle>
            <a:lvl1pPr marL="101600" indent="0" algn="ctr">
              <a:buNone/>
              <a:defRPr lang="en-US" sz="8000" b="0" i="0" u="none" strike="noStrike" cap="none" dirty="0">
                <a:solidFill>
                  <a:srgbClr val="265832"/>
                </a:solidFill>
                <a:latin typeface="Londrina Solid"/>
                <a:ea typeface="Londrina Solid"/>
                <a:cs typeface="Londrina Solid"/>
                <a:sym typeface="Arial"/>
              </a:defRPr>
            </a:lvl1pPr>
          </a:lstStyle>
          <a:p>
            <a:pPr lvl="0"/>
            <a:r>
              <a:rPr lang="en-US" dirty="0"/>
              <a:t>Module, 150, str</a:t>
            </a:r>
          </a:p>
        </p:txBody>
      </p:sp>
    </p:spTree>
    <p:extLst>
      <p:ext uri="{BB962C8B-B14F-4D97-AF65-F5344CB8AC3E}">
        <p14:creationId xmlns:p14="http://schemas.microsoft.com/office/powerpoint/2010/main" val="3506415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5" preserve="1" userDrawn="1">
  <p:cSld name="1_Custom Layout 5">
    <p:spTree>
      <p:nvGrpSpPr>
        <p:cNvPr id="1" name="Shape 63"/>
        <p:cNvGrpSpPr/>
        <p:nvPr/>
      </p:nvGrpSpPr>
      <p:grpSpPr>
        <a:xfrm>
          <a:off x="0" y="0"/>
          <a:ext cx="0" cy="0"/>
          <a:chOff x="0" y="0"/>
          <a:chExt cx="0" cy="0"/>
        </a:xfrm>
      </p:grpSpPr>
      <p:pic>
        <p:nvPicPr>
          <p:cNvPr id="2" name="Google Shape;131;p11">
            <a:extLst>
              <a:ext uri="{FF2B5EF4-FFF2-40B4-BE49-F238E27FC236}">
                <a16:creationId xmlns:a16="http://schemas.microsoft.com/office/drawing/2014/main" id="{664FA289-1581-3A00-B7A1-C252A128A6B7}"/>
              </a:ext>
            </a:extLst>
          </p:cNvPr>
          <p:cNvPicPr preferRelativeResize="0"/>
          <p:nvPr userDrawn="1"/>
        </p:nvPicPr>
        <p:blipFill rotWithShape="1">
          <a:blip r:embed="rId2">
            <a:alphaModFix/>
          </a:blip>
          <a:srcRect l="12" r="12"/>
          <a:stretch/>
        </p:blipFill>
        <p:spPr>
          <a:xfrm>
            <a:off x="0" y="0"/>
            <a:ext cx="18288000" cy="10286999"/>
          </a:xfrm>
          <a:prstGeom prst="rect">
            <a:avLst/>
          </a:prstGeom>
          <a:noFill/>
          <a:ln>
            <a:noFill/>
          </a:ln>
        </p:spPr>
      </p:pic>
      <p:sp>
        <p:nvSpPr>
          <p:cNvPr id="3" name="Google Shape;132;p11">
            <a:extLst>
              <a:ext uri="{FF2B5EF4-FFF2-40B4-BE49-F238E27FC236}">
                <a16:creationId xmlns:a16="http://schemas.microsoft.com/office/drawing/2014/main" id="{9ECFECB4-B96A-75CD-E133-91B3FD6F1C7C}"/>
              </a:ext>
            </a:extLst>
          </p:cNvPr>
          <p:cNvSpPr/>
          <p:nvPr userDrawn="1"/>
        </p:nvSpPr>
        <p:spPr>
          <a:xfrm>
            <a:off x="2832981" y="3451662"/>
            <a:ext cx="5599616" cy="5599616"/>
          </a:xfrm>
          <a:custGeom>
            <a:avLst/>
            <a:gdLst/>
            <a:ahLst/>
            <a:cxnLst/>
            <a:rect l="l" t="t" r="r" b="b"/>
            <a:pathLst>
              <a:path w="5599616" h="5599616" extrusionOk="0">
                <a:moveTo>
                  <a:pt x="0" y="0"/>
                </a:moveTo>
                <a:lnTo>
                  <a:pt x="5599616" y="0"/>
                </a:lnTo>
                <a:lnTo>
                  <a:pt x="5599616" y="5599617"/>
                </a:lnTo>
                <a:lnTo>
                  <a:pt x="0" y="5599617"/>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133;p11">
            <a:extLst>
              <a:ext uri="{FF2B5EF4-FFF2-40B4-BE49-F238E27FC236}">
                <a16:creationId xmlns:a16="http://schemas.microsoft.com/office/drawing/2014/main" id="{EB009E96-EB5E-425E-6356-320C2D30D225}"/>
              </a:ext>
            </a:extLst>
          </p:cNvPr>
          <p:cNvSpPr/>
          <p:nvPr userDrawn="1"/>
        </p:nvSpPr>
        <p:spPr>
          <a:xfrm>
            <a:off x="9855403" y="3451662"/>
            <a:ext cx="5599616" cy="5599616"/>
          </a:xfrm>
          <a:custGeom>
            <a:avLst/>
            <a:gdLst/>
            <a:ahLst/>
            <a:cxnLst/>
            <a:rect l="l" t="t" r="r" b="b"/>
            <a:pathLst>
              <a:path w="5599616" h="5599616" extrusionOk="0">
                <a:moveTo>
                  <a:pt x="0" y="0"/>
                </a:moveTo>
                <a:lnTo>
                  <a:pt x="5599616" y="0"/>
                </a:lnTo>
                <a:lnTo>
                  <a:pt x="5599616" y="5599617"/>
                </a:lnTo>
                <a:lnTo>
                  <a:pt x="0" y="5599617"/>
                </a:lnTo>
                <a:lnTo>
                  <a:pt x="0" y="0"/>
                </a:lnTo>
                <a:close/>
              </a:path>
            </a:pathLst>
          </a:custGeom>
          <a:blipFill rotWithShape="1">
            <a:blip r:embed="rId3">
              <a:alphaModFix/>
            </a:blip>
            <a:stretch>
              <a:fillRect/>
            </a:stretch>
          </a:blipFill>
          <a:ln>
            <a:noFill/>
          </a:ln>
        </p:spPr>
        <p:txBody>
          <a:bodyPr/>
          <a:lstStyle/>
          <a:p>
            <a:endParaRPr lang="en-US"/>
          </a:p>
        </p:txBody>
      </p:sp>
      <p:sp>
        <p:nvSpPr>
          <p:cNvPr id="5" name="Google Shape;134;p11">
            <a:extLst>
              <a:ext uri="{FF2B5EF4-FFF2-40B4-BE49-F238E27FC236}">
                <a16:creationId xmlns:a16="http://schemas.microsoft.com/office/drawing/2014/main" id="{F4BBA1B6-267F-C5C9-528F-6A1DC4FF5DC1}"/>
              </a:ext>
            </a:extLst>
          </p:cNvPr>
          <p:cNvSpPr/>
          <p:nvPr userDrawn="1"/>
        </p:nvSpPr>
        <p:spPr>
          <a:xfrm>
            <a:off x="15740894" y="5603738"/>
            <a:ext cx="3764528" cy="3736294"/>
          </a:xfrm>
          <a:custGeom>
            <a:avLst/>
            <a:gdLst/>
            <a:ahLst/>
            <a:cxnLst/>
            <a:rect l="l" t="t" r="r" b="b"/>
            <a:pathLst>
              <a:path w="3764528" h="3736294" extrusionOk="0">
                <a:moveTo>
                  <a:pt x="0" y="0"/>
                </a:moveTo>
                <a:lnTo>
                  <a:pt x="3764528" y="0"/>
                </a:lnTo>
                <a:lnTo>
                  <a:pt x="3764528" y="3736294"/>
                </a:lnTo>
                <a:lnTo>
                  <a:pt x="0" y="3736294"/>
                </a:lnTo>
                <a:lnTo>
                  <a:pt x="0" y="0"/>
                </a:lnTo>
                <a:close/>
              </a:path>
            </a:pathLst>
          </a:custGeom>
          <a:blipFill rotWithShape="1">
            <a:blip r:embed="rId4">
              <a:alphaModFix/>
            </a:blip>
            <a:stretch>
              <a:fillRect/>
            </a:stretch>
          </a:blipFill>
          <a:ln>
            <a:noFill/>
          </a:ln>
        </p:spPr>
        <p:txBody>
          <a:bodyPr/>
          <a:lstStyle/>
          <a:p>
            <a:endParaRPr lang="en-US"/>
          </a:p>
        </p:txBody>
      </p:sp>
      <p:sp>
        <p:nvSpPr>
          <p:cNvPr id="6" name="Google Shape;135;p11">
            <a:extLst>
              <a:ext uri="{FF2B5EF4-FFF2-40B4-BE49-F238E27FC236}">
                <a16:creationId xmlns:a16="http://schemas.microsoft.com/office/drawing/2014/main" id="{7FA9A9C0-A062-90A3-5A35-4A8D47174829}"/>
              </a:ext>
            </a:extLst>
          </p:cNvPr>
          <p:cNvSpPr/>
          <p:nvPr userDrawn="1"/>
        </p:nvSpPr>
        <p:spPr>
          <a:xfrm rot="21242062">
            <a:off x="3068598" y="3212131"/>
            <a:ext cx="4296886" cy="837893"/>
          </a:xfrm>
          <a:custGeom>
            <a:avLst/>
            <a:gdLst/>
            <a:ahLst/>
            <a:cxnLst/>
            <a:rect l="l" t="t" r="r" b="b"/>
            <a:pathLst>
              <a:path w="4296886" h="837893" extrusionOk="0">
                <a:moveTo>
                  <a:pt x="0" y="0"/>
                </a:moveTo>
                <a:lnTo>
                  <a:pt x="4296886" y="0"/>
                </a:lnTo>
                <a:lnTo>
                  <a:pt x="4296886" y="837893"/>
                </a:lnTo>
                <a:lnTo>
                  <a:pt x="0" y="837893"/>
                </a:lnTo>
                <a:lnTo>
                  <a:pt x="0" y="0"/>
                </a:lnTo>
                <a:close/>
              </a:path>
            </a:pathLst>
          </a:custGeom>
          <a:blipFill rotWithShape="1">
            <a:blip r:embed="rId5">
              <a:alphaModFix/>
            </a:blip>
            <a:stretch>
              <a:fillRect/>
            </a:stretch>
          </a:blipFill>
          <a:ln>
            <a:noFill/>
          </a:ln>
        </p:spPr>
        <p:txBody>
          <a:bodyPr/>
          <a:lstStyle/>
          <a:p>
            <a:endParaRPr lang="en-US"/>
          </a:p>
        </p:txBody>
      </p:sp>
      <p:sp>
        <p:nvSpPr>
          <p:cNvPr id="7" name="Google Shape;136;p11">
            <a:extLst>
              <a:ext uri="{FF2B5EF4-FFF2-40B4-BE49-F238E27FC236}">
                <a16:creationId xmlns:a16="http://schemas.microsoft.com/office/drawing/2014/main" id="{DFF29FB8-C154-D85E-3A40-238AD34936A2}"/>
              </a:ext>
            </a:extLst>
          </p:cNvPr>
          <p:cNvSpPr/>
          <p:nvPr userDrawn="1"/>
        </p:nvSpPr>
        <p:spPr>
          <a:xfrm rot="19668372">
            <a:off x="11380467" y="1941738"/>
            <a:ext cx="3438859" cy="3378679"/>
          </a:xfrm>
          <a:custGeom>
            <a:avLst/>
            <a:gdLst/>
            <a:ahLst/>
            <a:cxnLst/>
            <a:rect l="l" t="t" r="r" b="b"/>
            <a:pathLst>
              <a:path w="3438859" h="3378679" extrusionOk="0">
                <a:moveTo>
                  <a:pt x="0" y="0"/>
                </a:moveTo>
                <a:lnTo>
                  <a:pt x="3438859" y="0"/>
                </a:lnTo>
                <a:lnTo>
                  <a:pt x="3438859" y="3378679"/>
                </a:lnTo>
                <a:lnTo>
                  <a:pt x="0" y="3378679"/>
                </a:lnTo>
                <a:lnTo>
                  <a:pt x="0" y="0"/>
                </a:lnTo>
                <a:close/>
              </a:path>
            </a:pathLst>
          </a:custGeom>
          <a:blipFill rotWithShape="1">
            <a:blip r:embed="rId6">
              <a:alphaModFix/>
            </a:blip>
            <a:stretch>
              <a:fillRect/>
            </a:stretch>
          </a:blipFill>
          <a:ln>
            <a:noFill/>
          </a:ln>
        </p:spPr>
        <p:txBody>
          <a:bodyPr/>
          <a:lstStyle/>
          <a:p>
            <a:endParaRPr lang="en-US"/>
          </a:p>
        </p:txBody>
      </p:sp>
      <p:sp>
        <p:nvSpPr>
          <p:cNvPr id="9" name="Google Shape;138;p11">
            <a:extLst>
              <a:ext uri="{FF2B5EF4-FFF2-40B4-BE49-F238E27FC236}">
                <a16:creationId xmlns:a16="http://schemas.microsoft.com/office/drawing/2014/main" id="{A7D44231-8CA5-B724-E16F-D399E7DB25B0}"/>
              </a:ext>
            </a:extLst>
          </p:cNvPr>
          <p:cNvSpPr/>
          <p:nvPr userDrawn="1"/>
        </p:nvSpPr>
        <p:spPr>
          <a:xfrm rot="333558">
            <a:off x="-545211" y="606493"/>
            <a:ext cx="3452717" cy="3375031"/>
          </a:xfrm>
          <a:custGeom>
            <a:avLst/>
            <a:gdLst/>
            <a:ahLst/>
            <a:cxnLst/>
            <a:rect l="l" t="t" r="r" b="b"/>
            <a:pathLst>
              <a:path w="3452717" h="3375031" extrusionOk="0">
                <a:moveTo>
                  <a:pt x="0" y="0"/>
                </a:moveTo>
                <a:lnTo>
                  <a:pt x="3452717" y="0"/>
                </a:lnTo>
                <a:lnTo>
                  <a:pt x="3452717" y="3375030"/>
                </a:lnTo>
                <a:lnTo>
                  <a:pt x="0" y="3375030"/>
                </a:lnTo>
                <a:lnTo>
                  <a:pt x="0" y="0"/>
                </a:lnTo>
                <a:close/>
              </a:path>
            </a:pathLst>
          </a:custGeom>
          <a:blipFill rotWithShape="1">
            <a:blip r:embed="rId7">
              <a:alphaModFix/>
            </a:blip>
            <a:stretch>
              <a:fillRect/>
            </a:stretch>
          </a:blipFill>
          <a:ln>
            <a:noFill/>
          </a:ln>
        </p:spPr>
        <p:txBody>
          <a:bodyPr/>
          <a:lstStyle/>
          <a:p>
            <a:endParaRPr lang="en-US"/>
          </a:p>
        </p:txBody>
      </p:sp>
      <p:sp>
        <p:nvSpPr>
          <p:cNvPr id="14" name="Google Shape;73;p7">
            <a:extLst>
              <a:ext uri="{FF2B5EF4-FFF2-40B4-BE49-F238E27FC236}">
                <a16:creationId xmlns:a16="http://schemas.microsoft.com/office/drawing/2014/main" id="{E615551F-AF1F-EC8C-46D7-FBC6096FE1AF}"/>
              </a:ext>
            </a:extLst>
          </p:cNvPr>
          <p:cNvSpPr txBox="1">
            <a:spLocks noGrp="1"/>
          </p:cNvSpPr>
          <p:nvPr>
            <p:ph type="title" hasCustomPrompt="1"/>
          </p:nvPr>
        </p:nvSpPr>
        <p:spPr>
          <a:xfrm>
            <a:off x="3392625" y="409524"/>
            <a:ext cx="11858684" cy="2284408"/>
          </a:xfrm>
          <a:prstGeom prst="rect">
            <a:avLst/>
          </a:prstGeom>
        </p:spPr>
        <p:txBody>
          <a:bodyPr spcFirstLastPara="1" wrap="square" lIns="91425" tIns="45700" rIns="91425" bIns="45700" anchor="t" anchorCtr="0">
            <a:normAutofit/>
          </a:bodyPr>
          <a:lstStyle>
            <a:lvl1pPr lvl="0" algn="ctr" rtl="0">
              <a:spcBef>
                <a:spcPts val="0"/>
              </a:spcBef>
              <a:spcAft>
                <a:spcPts val="0"/>
              </a:spcAft>
              <a:buSzPts val="11750"/>
              <a:buNone/>
              <a:defRPr sz="5400"/>
            </a:lvl1pPr>
            <a:lvl2pPr lvl="1" algn="ctr" rtl="0">
              <a:spcBef>
                <a:spcPts val="0"/>
              </a:spcBef>
              <a:spcAft>
                <a:spcPts val="0"/>
              </a:spcAft>
              <a:buSzPts val="11750"/>
              <a:buNone/>
              <a:defRPr/>
            </a:lvl2pPr>
            <a:lvl3pPr lvl="2" algn="ctr" rtl="0">
              <a:spcBef>
                <a:spcPts val="0"/>
              </a:spcBef>
              <a:spcAft>
                <a:spcPts val="0"/>
              </a:spcAft>
              <a:buSzPts val="11750"/>
              <a:buNone/>
              <a:defRPr/>
            </a:lvl3pPr>
            <a:lvl4pPr lvl="3" algn="ctr" rtl="0">
              <a:spcBef>
                <a:spcPts val="0"/>
              </a:spcBef>
              <a:spcAft>
                <a:spcPts val="0"/>
              </a:spcAft>
              <a:buSzPts val="11750"/>
              <a:buNone/>
              <a:defRPr/>
            </a:lvl4pPr>
            <a:lvl5pPr lvl="4" algn="ctr" rtl="0">
              <a:spcBef>
                <a:spcPts val="0"/>
              </a:spcBef>
              <a:spcAft>
                <a:spcPts val="0"/>
              </a:spcAft>
              <a:buSzPts val="11750"/>
              <a:buNone/>
              <a:defRPr/>
            </a:lvl5pPr>
            <a:lvl6pPr lvl="5" algn="ctr" rtl="0">
              <a:spcBef>
                <a:spcPts val="0"/>
              </a:spcBef>
              <a:spcAft>
                <a:spcPts val="0"/>
              </a:spcAft>
              <a:buSzPts val="11750"/>
              <a:buNone/>
              <a:defRPr/>
            </a:lvl6pPr>
            <a:lvl7pPr lvl="6" algn="ctr" rtl="0">
              <a:spcBef>
                <a:spcPts val="0"/>
              </a:spcBef>
              <a:spcAft>
                <a:spcPts val="0"/>
              </a:spcAft>
              <a:buSzPts val="11750"/>
              <a:buNone/>
              <a:defRPr/>
            </a:lvl7pPr>
            <a:lvl8pPr lvl="7" algn="ctr" rtl="0">
              <a:spcBef>
                <a:spcPts val="0"/>
              </a:spcBef>
              <a:spcAft>
                <a:spcPts val="0"/>
              </a:spcAft>
              <a:buSzPts val="11750"/>
              <a:buNone/>
              <a:defRPr/>
            </a:lvl8pPr>
            <a:lvl9pPr lvl="8" algn="ctr" rtl="0">
              <a:spcBef>
                <a:spcPts val="0"/>
              </a:spcBef>
              <a:spcAft>
                <a:spcPts val="0"/>
              </a:spcAft>
              <a:buSzPts val="11750"/>
              <a:buNone/>
              <a:defRPr/>
            </a:lvl9pPr>
          </a:lstStyle>
          <a:p>
            <a:r>
              <a:rPr lang="en-US" dirty="0"/>
              <a:t>Title, 120, str</a:t>
            </a:r>
            <a:endParaRPr dirty="0"/>
          </a:p>
        </p:txBody>
      </p:sp>
      <p:sp>
        <p:nvSpPr>
          <p:cNvPr id="16" name="Text Placeholder 15">
            <a:extLst>
              <a:ext uri="{FF2B5EF4-FFF2-40B4-BE49-F238E27FC236}">
                <a16:creationId xmlns:a16="http://schemas.microsoft.com/office/drawing/2014/main" id="{D52D4400-E308-56A6-97A1-3D1A1B3F15C9}"/>
              </a:ext>
            </a:extLst>
          </p:cNvPr>
          <p:cNvSpPr>
            <a:spLocks noGrp="1"/>
          </p:cNvSpPr>
          <p:nvPr>
            <p:ph type="body" sz="quarter" idx="10" hasCustomPrompt="1"/>
          </p:nvPr>
        </p:nvSpPr>
        <p:spPr>
          <a:xfrm>
            <a:off x="3580069" y="4249835"/>
            <a:ext cx="4090988" cy="1035050"/>
          </a:xfrm>
        </p:spPr>
        <p:txBody>
          <a:bodyPr>
            <a:normAutofit/>
          </a:bodyPr>
          <a:lstStyle>
            <a:lvl1pPr marL="101600" indent="0" algn="ctr">
              <a:buNone/>
              <a:defRPr lang="en-US" sz="2800" b="1" i="0" u="none" strike="noStrike" cap="none" dirty="0">
                <a:solidFill>
                  <a:srgbClr val="000000"/>
                </a:solidFill>
                <a:latin typeface="Lato"/>
                <a:ea typeface="Lato"/>
                <a:cs typeface="Lato"/>
                <a:sym typeface="Arial"/>
              </a:defRPr>
            </a:lvl1pPr>
          </a:lstStyle>
          <a:p>
            <a:pPr lvl="0"/>
            <a:r>
              <a:rPr lang="en-US" dirty="0"/>
              <a:t>Subtitle1, 45, str</a:t>
            </a:r>
          </a:p>
        </p:txBody>
      </p:sp>
      <p:sp>
        <p:nvSpPr>
          <p:cNvPr id="19" name="Text Placeholder 15">
            <a:extLst>
              <a:ext uri="{FF2B5EF4-FFF2-40B4-BE49-F238E27FC236}">
                <a16:creationId xmlns:a16="http://schemas.microsoft.com/office/drawing/2014/main" id="{86473108-61F8-8D2A-6FD9-F28F5C920C96}"/>
              </a:ext>
            </a:extLst>
          </p:cNvPr>
          <p:cNvSpPr>
            <a:spLocks noGrp="1"/>
          </p:cNvSpPr>
          <p:nvPr>
            <p:ph type="body" sz="quarter" idx="11" hasCustomPrompt="1"/>
          </p:nvPr>
        </p:nvSpPr>
        <p:spPr>
          <a:xfrm>
            <a:off x="3021526" y="5469034"/>
            <a:ext cx="5208074" cy="2820325"/>
          </a:xfrm>
        </p:spPr>
        <p:txBody>
          <a:bodyPr>
            <a:normAutofit/>
          </a:bodyPr>
          <a:lstStyle>
            <a:lvl1pPr marL="101600" indent="0" algn="ctr">
              <a:buNone/>
              <a:defRPr lang="en-US" sz="2182" b="0" i="0" u="none" strike="noStrike" cap="none" dirty="0">
                <a:solidFill>
                  <a:srgbClr val="000000"/>
                </a:solidFill>
                <a:latin typeface="Lato"/>
                <a:ea typeface="Lato"/>
                <a:cs typeface="Lato"/>
                <a:sym typeface="Arial"/>
              </a:defRPr>
            </a:lvl1pPr>
          </a:lstStyle>
          <a:p>
            <a:pPr lvl="0"/>
            <a:r>
              <a:rPr lang="en-US" sz="2182" b="0" i="0" u="none" strike="noStrike" cap="none" dirty="0">
                <a:solidFill>
                  <a:srgbClr val="000000"/>
                </a:solidFill>
                <a:latin typeface="Lato"/>
                <a:ea typeface="Lato"/>
                <a:cs typeface="Lato"/>
                <a:sym typeface="Arial"/>
              </a:rPr>
              <a:t>Content1, 300, str</a:t>
            </a:r>
            <a:endParaRPr lang="en-US" dirty="0"/>
          </a:p>
        </p:txBody>
      </p:sp>
      <p:sp>
        <p:nvSpPr>
          <p:cNvPr id="20" name="Text Placeholder 15">
            <a:extLst>
              <a:ext uri="{FF2B5EF4-FFF2-40B4-BE49-F238E27FC236}">
                <a16:creationId xmlns:a16="http://schemas.microsoft.com/office/drawing/2014/main" id="{95127A21-B854-0D12-EEDC-44C518FB36BB}"/>
              </a:ext>
            </a:extLst>
          </p:cNvPr>
          <p:cNvSpPr>
            <a:spLocks noGrp="1"/>
          </p:cNvSpPr>
          <p:nvPr>
            <p:ph type="body" sz="quarter" idx="12" hasCustomPrompt="1"/>
          </p:nvPr>
        </p:nvSpPr>
        <p:spPr>
          <a:xfrm>
            <a:off x="10590469" y="4268885"/>
            <a:ext cx="4090988" cy="1035050"/>
          </a:xfrm>
        </p:spPr>
        <p:txBody>
          <a:bodyPr>
            <a:normAutofit/>
          </a:bodyPr>
          <a:lstStyle>
            <a:lvl1pPr marL="101600" indent="0" algn="ctr">
              <a:buNone/>
              <a:defRPr lang="en-US" sz="2800" b="1" i="0" u="none" strike="noStrike" cap="none" dirty="0">
                <a:solidFill>
                  <a:srgbClr val="000000"/>
                </a:solidFill>
                <a:latin typeface="Lato"/>
                <a:ea typeface="Lato"/>
                <a:cs typeface="Lato"/>
                <a:sym typeface="Arial"/>
              </a:defRPr>
            </a:lvl1pPr>
          </a:lstStyle>
          <a:p>
            <a:pPr lvl="0"/>
            <a:r>
              <a:rPr lang="en-US" dirty="0"/>
              <a:t>Subtitle2, 45, str</a:t>
            </a:r>
          </a:p>
        </p:txBody>
      </p:sp>
      <p:sp>
        <p:nvSpPr>
          <p:cNvPr id="21" name="Text Placeholder 15">
            <a:extLst>
              <a:ext uri="{FF2B5EF4-FFF2-40B4-BE49-F238E27FC236}">
                <a16:creationId xmlns:a16="http://schemas.microsoft.com/office/drawing/2014/main" id="{5BF2BC61-41B9-1C68-2F77-71F4210909FD}"/>
              </a:ext>
            </a:extLst>
          </p:cNvPr>
          <p:cNvSpPr>
            <a:spLocks noGrp="1"/>
          </p:cNvSpPr>
          <p:nvPr>
            <p:ph type="body" sz="quarter" idx="13" hasCustomPrompt="1"/>
          </p:nvPr>
        </p:nvSpPr>
        <p:spPr>
          <a:xfrm>
            <a:off x="10031926" y="5488084"/>
            <a:ext cx="5208074" cy="2820325"/>
          </a:xfrm>
        </p:spPr>
        <p:txBody>
          <a:bodyPr>
            <a:normAutofit/>
          </a:bodyPr>
          <a:lstStyle>
            <a:lvl1pPr marL="101600" indent="0" algn="ctr">
              <a:buNone/>
              <a:defRPr lang="en-US" sz="2182" b="0" i="0" u="none" strike="noStrike" cap="none" dirty="0">
                <a:solidFill>
                  <a:srgbClr val="000000"/>
                </a:solidFill>
                <a:latin typeface="Lato"/>
                <a:ea typeface="Lato"/>
                <a:cs typeface="Lato"/>
                <a:sym typeface="Arial"/>
              </a:defRPr>
            </a:lvl1pPr>
          </a:lstStyle>
          <a:p>
            <a:pPr lvl="0"/>
            <a:r>
              <a:rPr lang="en-US" sz="2182" b="0" i="0" u="none" strike="noStrike" cap="none" dirty="0">
                <a:solidFill>
                  <a:srgbClr val="000000"/>
                </a:solidFill>
                <a:latin typeface="Lato"/>
                <a:ea typeface="Lato"/>
                <a:cs typeface="Lato"/>
                <a:sym typeface="Arial"/>
              </a:rPr>
              <a:t>Content2, 300, str</a:t>
            </a:r>
            <a:endParaRPr lang="en-US" dirty="0"/>
          </a:p>
        </p:txBody>
      </p:sp>
    </p:spTree>
    <p:extLst>
      <p:ext uri="{BB962C8B-B14F-4D97-AF65-F5344CB8AC3E}">
        <p14:creationId xmlns:p14="http://schemas.microsoft.com/office/powerpoint/2010/main" val="509945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5" preserve="1" userDrawn="1">
  <p:cSld name="1_Custom Layout 5">
    <p:spTree>
      <p:nvGrpSpPr>
        <p:cNvPr id="1" name="Shape 63"/>
        <p:cNvGrpSpPr/>
        <p:nvPr/>
      </p:nvGrpSpPr>
      <p:grpSpPr>
        <a:xfrm>
          <a:off x="0" y="0"/>
          <a:ext cx="0" cy="0"/>
          <a:chOff x="0" y="0"/>
          <a:chExt cx="0" cy="0"/>
        </a:xfrm>
      </p:grpSpPr>
      <p:pic>
        <p:nvPicPr>
          <p:cNvPr id="8" name="Google Shape;249;p19">
            <a:extLst>
              <a:ext uri="{FF2B5EF4-FFF2-40B4-BE49-F238E27FC236}">
                <a16:creationId xmlns:a16="http://schemas.microsoft.com/office/drawing/2014/main" id="{16C2C4EB-F720-C1C6-94EE-7CD88DA61F1E}"/>
              </a:ext>
            </a:extLst>
          </p:cNvPr>
          <p:cNvPicPr preferRelativeResize="0"/>
          <p:nvPr userDrawn="1"/>
        </p:nvPicPr>
        <p:blipFill rotWithShape="1">
          <a:blip r:embed="rId2">
            <a:alphaModFix/>
          </a:blip>
          <a:srcRect l="12" r="12"/>
          <a:stretch/>
        </p:blipFill>
        <p:spPr>
          <a:xfrm>
            <a:off x="0" y="0"/>
            <a:ext cx="18288000" cy="10286999"/>
          </a:xfrm>
          <a:prstGeom prst="rect">
            <a:avLst/>
          </a:prstGeom>
          <a:noFill/>
          <a:ln>
            <a:noFill/>
          </a:ln>
        </p:spPr>
      </p:pic>
      <p:pic>
        <p:nvPicPr>
          <p:cNvPr id="10" name="Google Shape;250;p19">
            <a:extLst>
              <a:ext uri="{FF2B5EF4-FFF2-40B4-BE49-F238E27FC236}">
                <a16:creationId xmlns:a16="http://schemas.microsoft.com/office/drawing/2014/main" id="{FF86EE17-E359-9A6F-8831-3C9D9080C397}"/>
              </a:ext>
            </a:extLst>
          </p:cNvPr>
          <p:cNvPicPr preferRelativeResize="0"/>
          <p:nvPr userDrawn="1"/>
        </p:nvPicPr>
        <p:blipFill rotWithShape="1">
          <a:blip r:embed="rId3">
            <a:alphaModFix/>
          </a:blip>
          <a:srcRect r="42" b="89"/>
          <a:stretch/>
        </p:blipFill>
        <p:spPr>
          <a:xfrm>
            <a:off x="0" y="2431625"/>
            <a:ext cx="18323425" cy="7855375"/>
          </a:xfrm>
          <a:prstGeom prst="rect">
            <a:avLst/>
          </a:prstGeom>
          <a:noFill/>
          <a:ln>
            <a:noFill/>
          </a:ln>
        </p:spPr>
      </p:pic>
      <p:sp>
        <p:nvSpPr>
          <p:cNvPr id="40" name="Google Shape;73;p7">
            <a:extLst>
              <a:ext uri="{FF2B5EF4-FFF2-40B4-BE49-F238E27FC236}">
                <a16:creationId xmlns:a16="http://schemas.microsoft.com/office/drawing/2014/main" id="{2882622B-2728-1AA9-FE5E-F50F436AEBF2}"/>
              </a:ext>
            </a:extLst>
          </p:cNvPr>
          <p:cNvSpPr txBox="1">
            <a:spLocks noGrp="1"/>
          </p:cNvSpPr>
          <p:nvPr>
            <p:ph type="title" hasCustomPrompt="1"/>
          </p:nvPr>
        </p:nvSpPr>
        <p:spPr>
          <a:xfrm>
            <a:off x="517684" y="279337"/>
            <a:ext cx="17059116" cy="1842662"/>
          </a:xfrm>
          <a:prstGeom prst="rect">
            <a:avLst/>
          </a:prstGeom>
        </p:spPr>
        <p:txBody>
          <a:bodyPr spcFirstLastPara="1" wrap="square" lIns="91425" tIns="45700" rIns="91425" bIns="45700" anchor="ctr" anchorCtr="0">
            <a:normAutofit/>
          </a:bodyPr>
          <a:lstStyle>
            <a:lvl1pPr lvl="0" algn="l" rtl="0">
              <a:spcBef>
                <a:spcPts val="0"/>
              </a:spcBef>
              <a:spcAft>
                <a:spcPts val="0"/>
              </a:spcAft>
              <a:buSzPts val="11750"/>
              <a:buNone/>
              <a:defRPr sz="5400"/>
            </a:lvl1pPr>
            <a:lvl2pPr lvl="1" algn="ctr" rtl="0">
              <a:spcBef>
                <a:spcPts val="0"/>
              </a:spcBef>
              <a:spcAft>
                <a:spcPts val="0"/>
              </a:spcAft>
              <a:buSzPts val="11750"/>
              <a:buNone/>
              <a:defRPr/>
            </a:lvl2pPr>
            <a:lvl3pPr lvl="2" algn="ctr" rtl="0">
              <a:spcBef>
                <a:spcPts val="0"/>
              </a:spcBef>
              <a:spcAft>
                <a:spcPts val="0"/>
              </a:spcAft>
              <a:buSzPts val="11750"/>
              <a:buNone/>
              <a:defRPr/>
            </a:lvl3pPr>
            <a:lvl4pPr lvl="3" algn="ctr" rtl="0">
              <a:spcBef>
                <a:spcPts val="0"/>
              </a:spcBef>
              <a:spcAft>
                <a:spcPts val="0"/>
              </a:spcAft>
              <a:buSzPts val="11750"/>
              <a:buNone/>
              <a:defRPr/>
            </a:lvl4pPr>
            <a:lvl5pPr lvl="4" algn="ctr" rtl="0">
              <a:spcBef>
                <a:spcPts val="0"/>
              </a:spcBef>
              <a:spcAft>
                <a:spcPts val="0"/>
              </a:spcAft>
              <a:buSzPts val="11750"/>
              <a:buNone/>
              <a:defRPr/>
            </a:lvl5pPr>
            <a:lvl6pPr lvl="5" algn="ctr" rtl="0">
              <a:spcBef>
                <a:spcPts val="0"/>
              </a:spcBef>
              <a:spcAft>
                <a:spcPts val="0"/>
              </a:spcAft>
              <a:buSzPts val="11750"/>
              <a:buNone/>
              <a:defRPr/>
            </a:lvl6pPr>
            <a:lvl7pPr lvl="6" algn="ctr" rtl="0">
              <a:spcBef>
                <a:spcPts val="0"/>
              </a:spcBef>
              <a:spcAft>
                <a:spcPts val="0"/>
              </a:spcAft>
              <a:buSzPts val="11750"/>
              <a:buNone/>
              <a:defRPr/>
            </a:lvl7pPr>
            <a:lvl8pPr lvl="7" algn="ctr" rtl="0">
              <a:spcBef>
                <a:spcPts val="0"/>
              </a:spcBef>
              <a:spcAft>
                <a:spcPts val="0"/>
              </a:spcAft>
              <a:buSzPts val="11750"/>
              <a:buNone/>
              <a:defRPr/>
            </a:lvl8pPr>
            <a:lvl9pPr lvl="8" algn="ctr" rtl="0">
              <a:spcBef>
                <a:spcPts val="0"/>
              </a:spcBef>
              <a:spcAft>
                <a:spcPts val="0"/>
              </a:spcAft>
              <a:buSzPts val="11750"/>
              <a:buNone/>
              <a:defRPr/>
            </a:lvl9pPr>
          </a:lstStyle>
          <a:p>
            <a:r>
              <a:rPr lang="en-US" dirty="0"/>
              <a:t>Title, 120, str</a:t>
            </a:r>
            <a:endParaRPr dirty="0"/>
          </a:p>
        </p:txBody>
      </p:sp>
      <p:sp>
        <p:nvSpPr>
          <p:cNvPr id="42" name="Text Placeholder 41">
            <a:extLst>
              <a:ext uri="{FF2B5EF4-FFF2-40B4-BE49-F238E27FC236}">
                <a16:creationId xmlns:a16="http://schemas.microsoft.com/office/drawing/2014/main" id="{7477FF7C-B68C-F229-7D08-E55AD1F1EDBE}"/>
              </a:ext>
            </a:extLst>
          </p:cNvPr>
          <p:cNvSpPr>
            <a:spLocks noGrp="1"/>
          </p:cNvSpPr>
          <p:nvPr>
            <p:ph type="body" sz="quarter" idx="10" hasCustomPrompt="1"/>
          </p:nvPr>
        </p:nvSpPr>
        <p:spPr>
          <a:xfrm>
            <a:off x="1104900" y="3056337"/>
            <a:ext cx="7810500" cy="914400"/>
          </a:xfrm>
        </p:spPr>
        <p:txBody>
          <a:bodyPr>
            <a:normAutofit/>
          </a:bodyPr>
          <a:lstStyle>
            <a:lvl1pPr marL="101600" indent="0">
              <a:buNone/>
              <a:defRPr lang="en-US" sz="2999" b="0" i="0" u="none" strike="noStrike" cap="none" dirty="0">
                <a:solidFill>
                  <a:srgbClr val="282828"/>
                </a:solidFill>
                <a:latin typeface="Lato Black"/>
                <a:ea typeface="Lato Black"/>
                <a:cs typeface="Lato Black"/>
                <a:sym typeface="Arial"/>
              </a:defRPr>
            </a:lvl1pPr>
          </a:lstStyle>
          <a:p>
            <a:pPr lvl="0"/>
            <a:r>
              <a:rPr lang="en-US" sz="2999" b="0" i="0" u="none" strike="noStrike" cap="none" dirty="0">
                <a:solidFill>
                  <a:srgbClr val="282828"/>
                </a:solidFill>
                <a:latin typeface="Lato Black"/>
                <a:ea typeface="Lato Black"/>
                <a:cs typeface="Lato Black"/>
                <a:sym typeface="Arial"/>
              </a:rPr>
              <a:t>Subtitle1, 60, str </a:t>
            </a:r>
            <a:endParaRPr lang="en-US" dirty="0"/>
          </a:p>
        </p:txBody>
      </p:sp>
      <p:sp>
        <p:nvSpPr>
          <p:cNvPr id="43" name="Text Placeholder 41">
            <a:extLst>
              <a:ext uri="{FF2B5EF4-FFF2-40B4-BE49-F238E27FC236}">
                <a16:creationId xmlns:a16="http://schemas.microsoft.com/office/drawing/2014/main" id="{0BCC0C2D-4364-E7A1-B04E-B47B7559B118}"/>
              </a:ext>
            </a:extLst>
          </p:cNvPr>
          <p:cNvSpPr>
            <a:spLocks noGrp="1"/>
          </p:cNvSpPr>
          <p:nvPr>
            <p:ph type="body" sz="quarter" idx="11" hasCustomPrompt="1"/>
          </p:nvPr>
        </p:nvSpPr>
        <p:spPr>
          <a:xfrm>
            <a:off x="1104900" y="4244249"/>
            <a:ext cx="7810500" cy="1931461"/>
          </a:xfrm>
        </p:spPr>
        <p:txBody>
          <a:bodyPr>
            <a:normAutofit/>
          </a:bodyPr>
          <a:lstStyle>
            <a:lvl1pPr marL="101600" indent="0">
              <a:buNone/>
              <a:defRPr lang="en-US" sz="2000" b="0" i="0" u="none" strike="noStrike" cap="none" dirty="0" smtClean="0">
                <a:solidFill>
                  <a:srgbClr val="000000"/>
                </a:solidFill>
                <a:latin typeface="Lato"/>
                <a:ea typeface="Lato"/>
                <a:cs typeface="Lato"/>
                <a:sym typeface="Arial"/>
              </a:defRPr>
            </a:lvl1pPr>
          </a:lstStyle>
          <a:p>
            <a:pPr lvl="0"/>
            <a:r>
              <a:rPr lang="en-US" dirty="0"/>
              <a:t>Content1, 300, str</a:t>
            </a:r>
          </a:p>
        </p:txBody>
      </p:sp>
      <p:sp>
        <p:nvSpPr>
          <p:cNvPr id="44" name="Text Placeholder 41">
            <a:extLst>
              <a:ext uri="{FF2B5EF4-FFF2-40B4-BE49-F238E27FC236}">
                <a16:creationId xmlns:a16="http://schemas.microsoft.com/office/drawing/2014/main" id="{E1433B6A-ED63-52F1-B039-84CE1FE42ABD}"/>
              </a:ext>
            </a:extLst>
          </p:cNvPr>
          <p:cNvSpPr>
            <a:spLocks noGrp="1"/>
          </p:cNvSpPr>
          <p:nvPr>
            <p:ph type="body" sz="quarter" idx="12" hasCustomPrompt="1"/>
          </p:nvPr>
        </p:nvSpPr>
        <p:spPr>
          <a:xfrm>
            <a:off x="1123950" y="6485337"/>
            <a:ext cx="7810500" cy="914400"/>
          </a:xfrm>
        </p:spPr>
        <p:txBody>
          <a:bodyPr>
            <a:normAutofit/>
          </a:bodyPr>
          <a:lstStyle>
            <a:lvl1pPr marL="101600" indent="0">
              <a:buNone/>
              <a:defRPr lang="en-US" sz="2999" b="0" i="0" u="none" strike="noStrike" cap="none" dirty="0">
                <a:solidFill>
                  <a:srgbClr val="282828"/>
                </a:solidFill>
                <a:latin typeface="Lato Black"/>
                <a:ea typeface="Lato Black"/>
                <a:cs typeface="Lato Black"/>
                <a:sym typeface="Arial"/>
              </a:defRPr>
            </a:lvl1pPr>
          </a:lstStyle>
          <a:p>
            <a:pPr lvl="0"/>
            <a:r>
              <a:rPr lang="en-US" sz="2999" b="0" i="0" u="none" strike="noStrike" cap="none" dirty="0">
                <a:solidFill>
                  <a:srgbClr val="282828"/>
                </a:solidFill>
                <a:latin typeface="Lato Black"/>
                <a:ea typeface="Lato Black"/>
                <a:cs typeface="Lato Black"/>
                <a:sym typeface="Arial"/>
              </a:rPr>
              <a:t>Subtitle2, 60, str </a:t>
            </a:r>
            <a:endParaRPr lang="en-US" dirty="0"/>
          </a:p>
        </p:txBody>
      </p:sp>
      <p:sp>
        <p:nvSpPr>
          <p:cNvPr id="45" name="Text Placeholder 41">
            <a:extLst>
              <a:ext uri="{FF2B5EF4-FFF2-40B4-BE49-F238E27FC236}">
                <a16:creationId xmlns:a16="http://schemas.microsoft.com/office/drawing/2014/main" id="{2C3C20F8-1488-E773-0A5B-64B5056D9B20}"/>
              </a:ext>
            </a:extLst>
          </p:cNvPr>
          <p:cNvSpPr>
            <a:spLocks noGrp="1"/>
          </p:cNvSpPr>
          <p:nvPr>
            <p:ph type="body" sz="quarter" idx="13" hasCustomPrompt="1"/>
          </p:nvPr>
        </p:nvSpPr>
        <p:spPr>
          <a:xfrm>
            <a:off x="1123950" y="7673249"/>
            <a:ext cx="7810500" cy="1931461"/>
          </a:xfrm>
        </p:spPr>
        <p:txBody>
          <a:bodyPr>
            <a:normAutofit/>
          </a:bodyPr>
          <a:lstStyle>
            <a:lvl1pPr marL="101600" indent="0">
              <a:buNone/>
              <a:defRPr lang="en-US" sz="2000" b="0" i="0" u="none" strike="noStrike" cap="none" dirty="0" smtClean="0">
                <a:solidFill>
                  <a:srgbClr val="000000"/>
                </a:solidFill>
                <a:latin typeface="Lato"/>
                <a:ea typeface="Lato"/>
                <a:cs typeface="Lato"/>
                <a:sym typeface="Arial"/>
              </a:defRPr>
            </a:lvl1pPr>
          </a:lstStyle>
          <a:p>
            <a:pPr lvl="0"/>
            <a:r>
              <a:rPr lang="en-US" dirty="0"/>
              <a:t>Content2, 300, str</a:t>
            </a:r>
          </a:p>
        </p:txBody>
      </p:sp>
      <p:sp>
        <p:nvSpPr>
          <p:cNvPr id="47" name="Picture Placeholder 46">
            <a:extLst>
              <a:ext uri="{FF2B5EF4-FFF2-40B4-BE49-F238E27FC236}">
                <a16:creationId xmlns:a16="http://schemas.microsoft.com/office/drawing/2014/main" id="{58DDF0BE-B262-968E-FCE9-89D3D1262460}"/>
              </a:ext>
            </a:extLst>
          </p:cNvPr>
          <p:cNvSpPr>
            <a:spLocks noGrp="1"/>
          </p:cNvSpPr>
          <p:nvPr>
            <p:ph type="pic" sz="quarter" idx="14" hasCustomPrompt="1"/>
          </p:nvPr>
        </p:nvSpPr>
        <p:spPr>
          <a:xfrm>
            <a:off x="9620250" y="3044825"/>
            <a:ext cx="7810500" cy="6556375"/>
          </a:xfrm>
        </p:spPr>
        <p:txBody>
          <a:bodyPr>
            <a:normAutofit/>
          </a:bodyPr>
          <a:lstStyle>
            <a:lvl1pPr marL="101600" indent="0">
              <a:buNone/>
              <a:defRPr sz="3600"/>
            </a:lvl1pPr>
          </a:lstStyle>
          <a:p>
            <a:r>
              <a:rPr lang="en-US" dirty="0"/>
              <a:t>Image, 0, </a:t>
            </a:r>
            <a:r>
              <a:rPr lang="en-US" dirty="0" err="1"/>
              <a:t>img</a:t>
            </a:r>
            <a:endParaRPr lang="en-US" dirty="0"/>
          </a:p>
        </p:txBody>
      </p:sp>
    </p:spTree>
    <p:extLst>
      <p:ext uri="{BB962C8B-B14F-4D97-AF65-F5344CB8AC3E}">
        <p14:creationId xmlns:p14="http://schemas.microsoft.com/office/powerpoint/2010/main" val="120900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5" preserve="1" userDrawn="1">
  <p:cSld name="1_Custom Layout 5">
    <p:spTree>
      <p:nvGrpSpPr>
        <p:cNvPr id="1" name="Shape 63"/>
        <p:cNvGrpSpPr/>
        <p:nvPr/>
      </p:nvGrpSpPr>
      <p:grpSpPr>
        <a:xfrm>
          <a:off x="0" y="0"/>
          <a:ext cx="0" cy="0"/>
          <a:chOff x="0" y="0"/>
          <a:chExt cx="0" cy="0"/>
        </a:xfrm>
      </p:grpSpPr>
      <p:pic>
        <p:nvPicPr>
          <p:cNvPr id="2" name="Google Shape;332;p23">
            <a:extLst>
              <a:ext uri="{FF2B5EF4-FFF2-40B4-BE49-F238E27FC236}">
                <a16:creationId xmlns:a16="http://schemas.microsoft.com/office/drawing/2014/main" id="{4544D4BF-6198-A08A-2A3F-1B867F97E814}"/>
              </a:ext>
            </a:extLst>
          </p:cNvPr>
          <p:cNvPicPr preferRelativeResize="0"/>
          <p:nvPr userDrawn="1"/>
        </p:nvPicPr>
        <p:blipFill rotWithShape="1">
          <a:blip r:embed="rId2">
            <a:alphaModFix/>
          </a:blip>
          <a:srcRect l="12" r="12"/>
          <a:stretch/>
        </p:blipFill>
        <p:spPr>
          <a:xfrm>
            <a:off x="0" y="0"/>
            <a:ext cx="18288000" cy="10286999"/>
          </a:xfrm>
          <a:prstGeom prst="rect">
            <a:avLst/>
          </a:prstGeom>
          <a:noFill/>
          <a:ln>
            <a:noFill/>
          </a:ln>
        </p:spPr>
      </p:pic>
      <p:grpSp>
        <p:nvGrpSpPr>
          <p:cNvPr id="3" name="Google Shape;333;p23">
            <a:extLst>
              <a:ext uri="{FF2B5EF4-FFF2-40B4-BE49-F238E27FC236}">
                <a16:creationId xmlns:a16="http://schemas.microsoft.com/office/drawing/2014/main" id="{7FCF506A-C24D-38B5-ED42-61B191CAC7F4}"/>
              </a:ext>
            </a:extLst>
          </p:cNvPr>
          <p:cNvGrpSpPr/>
          <p:nvPr userDrawn="1"/>
        </p:nvGrpSpPr>
        <p:grpSpPr>
          <a:xfrm>
            <a:off x="1232450" y="932992"/>
            <a:ext cx="6547256" cy="8421017"/>
            <a:chOff x="0" y="0"/>
            <a:chExt cx="1724380" cy="2217881"/>
          </a:xfrm>
        </p:grpSpPr>
        <p:sp>
          <p:nvSpPr>
            <p:cNvPr id="4" name="Google Shape;334;p23">
              <a:extLst>
                <a:ext uri="{FF2B5EF4-FFF2-40B4-BE49-F238E27FC236}">
                  <a16:creationId xmlns:a16="http://schemas.microsoft.com/office/drawing/2014/main" id="{892D50EE-70C4-CBB7-97FF-6A211E80274A}"/>
                </a:ext>
              </a:extLst>
            </p:cNvPr>
            <p:cNvSpPr/>
            <p:nvPr/>
          </p:nvSpPr>
          <p:spPr>
            <a:xfrm>
              <a:off x="0" y="0"/>
              <a:ext cx="1724380" cy="2217881"/>
            </a:xfrm>
            <a:custGeom>
              <a:avLst/>
              <a:gdLst/>
              <a:ahLst/>
              <a:cxnLst/>
              <a:rect l="l" t="t" r="r" b="b"/>
              <a:pathLst>
                <a:path w="1724380" h="2217881" extrusionOk="0">
                  <a:moveTo>
                    <a:pt x="0" y="0"/>
                  </a:moveTo>
                  <a:lnTo>
                    <a:pt x="1724380" y="0"/>
                  </a:lnTo>
                  <a:lnTo>
                    <a:pt x="1724380" y="2217881"/>
                  </a:lnTo>
                  <a:lnTo>
                    <a:pt x="0" y="2217881"/>
                  </a:lnTo>
                  <a:close/>
                </a:path>
              </a:pathLst>
            </a:custGeom>
            <a:solidFill>
              <a:srgbClr val="E5E4E0"/>
            </a:solidFill>
            <a:ln>
              <a:noFill/>
            </a:ln>
          </p:spPr>
          <p:txBody>
            <a:bodyPr/>
            <a:lstStyle/>
            <a:p>
              <a:endParaRPr lang="en-US"/>
            </a:p>
          </p:txBody>
        </p:sp>
        <p:sp>
          <p:nvSpPr>
            <p:cNvPr id="5" name="Google Shape;335;p23">
              <a:extLst>
                <a:ext uri="{FF2B5EF4-FFF2-40B4-BE49-F238E27FC236}">
                  <a16:creationId xmlns:a16="http://schemas.microsoft.com/office/drawing/2014/main" id="{7964D767-0881-A2B3-A88E-18719ECEDC97}"/>
                </a:ext>
              </a:extLst>
            </p:cNvPr>
            <p:cNvSpPr txBox="1"/>
            <p:nvPr/>
          </p:nvSpPr>
          <p:spPr>
            <a:xfrm>
              <a:off x="0" y="9525"/>
              <a:ext cx="1724380" cy="2208356"/>
            </a:xfrm>
            <a:prstGeom prst="rect">
              <a:avLst/>
            </a:prstGeom>
            <a:noFill/>
            <a:ln>
              <a:noFill/>
            </a:ln>
          </p:spPr>
          <p:txBody>
            <a:bodyPr spcFirstLastPara="1" wrap="square" lIns="50800" tIns="50800" rIns="50800" bIns="50800" anchor="ctr" anchorCtr="0">
              <a:noAutofit/>
            </a:bodyPr>
            <a:lstStyle/>
            <a:p>
              <a:pPr marL="0" marR="0" lvl="0" indent="0" algn="ctr" rtl="0">
                <a:lnSpc>
                  <a:spcPct val="164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 name="Google Shape;338;p23">
            <a:extLst>
              <a:ext uri="{FF2B5EF4-FFF2-40B4-BE49-F238E27FC236}">
                <a16:creationId xmlns:a16="http://schemas.microsoft.com/office/drawing/2014/main" id="{26AB6606-D7CD-50BF-3E91-A82800E85700}"/>
              </a:ext>
            </a:extLst>
          </p:cNvPr>
          <p:cNvSpPr/>
          <p:nvPr userDrawn="1"/>
        </p:nvSpPr>
        <p:spPr>
          <a:xfrm>
            <a:off x="2146560" y="7917998"/>
            <a:ext cx="521840" cy="444038"/>
          </a:xfrm>
          <a:custGeom>
            <a:avLst/>
            <a:gdLst/>
            <a:ahLst/>
            <a:cxnLst/>
            <a:rect l="l" t="t" r="r" b="b"/>
            <a:pathLst>
              <a:path w="521840" h="444038" extrusionOk="0">
                <a:moveTo>
                  <a:pt x="0" y="0"/>
                </a:moveTo>
                <a:lnTo>
                  <a:pt x="521839" y="0"/>
                </a:lnTo>
                <a:lnTo>
                  <a:pt x="521839" y="444038"/>
                </a:lnTo>
                <a:lnTo>
                  <a:pt x="0" y="444038"/>
                </a:lnTo>
                <a:lnTo>
                  <a:pt x="0" y="0"/>
                </a:lnTo>
                <a:close/>
              </a:path>
            </a:pathLst>
          </a:custGeom>
          <a:blipFill rotWithShape="1">
            <a:blip r:embed="rId3">
              <a:alphaModFix/>
            </a:blip>
            <a:stretch>
              <a:fillRect/>
            </a:stretch>
          </a:blipFill>
          <a:ln>
            <a:noFill/>
          </a:ln>
        </p:spPr>
        <p:txBody>
          <a:bodyPr/>
          <a:lstStyle/>
          <a:p>
            <a:endParaRPr lang="en-US"/>
          </a:p>
        </p:txBody>
      </p:sp>
      <p:sp>
        <p:nvSpPr>
          <p:cNvPr id="11" name="Google Shape;339;p23">
            <a:extLst>
              <a:ext uri="{FF2B5EF4-FFF2-40B4-BE49-F238E27FC236}">
                <a16:creationId xmlns:a16="http://schemas.microsoft.com/office/drawing/2014/main" id="{06942579-AED7-C3B8-472E-0E860B68FF94}"/>
              </a:ext>
            </a:extLst>
          </p:cNvPr>
          <p:cNvSpPr/>
          <p:nvPr userDrawn="1"/>
        </p:nvSpPr>
        <p:spPr>
          <a:xfrm>
            <a:off x="2827317" y="7917998"/>
            <a:ext cx="444038" cy="444038"/>
          </a:xfrm>
          <a:custGeom>
            <a:avLst/>
            <a:gdLst/>
            <a:ahLst/>
            <a:cxnLst/>
            <a:rect l="l" t="t" r="r" b="b"/>
            <a:pathLst>
              <a:path w="444038" h="444038" extrusionOk="0">
                <a:moveTo>
                  <a:pt x="0" y="0"/>
                </a:moveTo>
                <a:lnTo>
                  <a:pt x="444038" y="0"/>
                </a:lnTo>
                <a:lnTo>
                  <a:pt x="444038" y="444038"/>
                </a:lnTo>
                <a:lnTo>
                  <a:pt x="0" y="444038"/>
                </a:lnTo>
                <a:lnTo>
                  <a:pt x="0" y="0"/>
                </a:lnTo>
                <a:close/>
              </a:path>
            </a:pathLst>
          </a:custGeom>
          <a:blipFill rotWithShape="1">
            <a:blip r:embed="rId4">
              <a:alphaModFix/>
            </a:blip>
            <a:stretch>
              <a:fillRect/>
            </a:stretch>
          </a:blipFill>
          <a:ln>
            <a:noFill/>
          </a:ln>
        </p:spPr>
        <p:txBody>
          <a:bodyPr/>
          <a:lstStyle/>
          <a:p>
            <a:endParaRPr lang="en-US"/>
          </a:p>
        </p:txBody>
      </p:sp>
      <p:sp>
        <p:nvSpPr>
          <p:cNvPr id="12" name="Google Shape;340;p23">
            <a:extLst>
              <a:ext uri="{FF2B5EF4-FFF2-40B4-BE49-F238E27FC236}">
                <a16:creationId xmlns:a16="http://schemas.microsoft.com/office/drawing/2014/main" id="{7D0D1961-60F7-6BD2-562D-6F865992AC80}"/>
              </a:ext>
            </a:extLst>
          </p:cNvPr>
          <p:cNvSpPr/>
          <p:nvPr userDrawn="1"/>
        </p:nvSpPr>
        <p:spPr>
          <a:xfrm>
            <a:off x="3432995" y="7917998"/>
            <a:ext cx="510923" cy="444038"/>
          </a:xfrm>
          <a:custGeom>
            <a:avLst/>
            <a:gdLst/>
            <a:ahLst/>
            <a:cxnLst/>
            <a:rect l="l" t="t" r="r" b="b"/>
            <a:pathLst>
              <a:path w="510923" h="444038" extrusionOk="0">
                <a:moveTo>
                  <a:pt x="0" y="0"/>
                </a:moveTo>
                <a:lnTo>
                  <a:pt x="510923" y="0"/>
                </a:lnTo>
                <a:lnTo>
                  <a:pt x="510923" y="444038"/>
                </a:lnTo>
                <a:lnTo>
                  <a:pt x="0" y="444038"/>
                </a:lnTo>
                <a:lnTo>
                  <a:pt x="0" y="0"/>
                </a:lnTo>
                <a:close/>
              </a:path>
            </a:pathLst>
          </a:custGeom>
          <a:blipFill rotWithShape="1">
            <a:blip r:embed="rId5">
              <a:alphaModFix/>
            </a:blip>
            <a:stretch>
              <a:fillRect/>
            </a:stretch>
          </a:blipFill>
          <a:ln>
            <a:noFill/>
          </a:ln>
        </p:spPr>
        <p:txBody>
          <a:bodyPr/>
          <a:lstStyle/>
          <a:p>
            <a:endParaRPr lang="en-US"/>
          </a:p>
        </p:txBody>
      </p:sp>
      <p:grpSp>
        <p:nvGrpSpPr>
          <p:cNvPr id="13" name="Google Shape;341;p23">
            <a:extLst>
              <a:ext uri="{FF2B5EF4-FFF2-40B4-BE49-F238E27FC236}">
                <a16:creationId xmlns:a16="http://schemas.microsoft.com/office/drawing/2014/main" id="{B7264865-1DCA-7164-BE60-5C2D069C8C03}"/>
              </a:ext>
            </a:extLst>
          </p:cNvPr>
          <p:cNvGrpSpPr/>
          <p:nvPr userDrawn="1"/>
        </p:nvGrpSpPr>
        <p:grpSpPr>
          <a:xfrm>
            <a:off x="6507177" y="7908167"/>
            <a:ext cx="358420" cy="453869"/>
            <a:chOff x="0" y="-9525"/>
            <a:chExt cx="347256" cy="439732"/>
          </a:xfrm>
        </p:grpSpPr>
        <p:sp>
          <p:nvSpPr>
            <p:cNvPr id="14" name="Google Shape;342;p23">
              <a:extLst>
                <a:ext uri="{FF2B5EF4-FFF2-40B4-BE49-F238E27FC236}">
                  <a16:creationId xmlns:a16="http://schemas.microsoft.com/office/drawing/2014/main" id="{022B8473-6313-BC45-FA2B-A0BD6A63A6B4}"/>
                </a:ext>
              </a:extLst>
            </p:cNvPr>
            <p:cNvSpPr/>
            <p:nvPr/>
          </p:nvSpPr>
          <p:spPr>
            <a:xfrm>
              <a:off x="0" y="0"/>
              <a:ext cx="347256" cy="430207"/>
            </a:xfrm>
            <a:custGeom>
              <a:avLst/>
              <a:gdLst/>
              <a:ahLst/>
              <a:cxnLst/>
              <a:rect l="l" t="t" r="r" b="b"/>
              <a:pathLst>
                <a:path w="347256" h="430207" extrusionOk="0">
                  <a:moveTo>
                    <a:pt x="347256" y="0"/>
                  </a:moveTo>
                  <a:lnTo>
                    <a:pt x="347256" y="430207"/>
                  </a:lnTo>
                  <a:lnTo>
                    <a:pt x="173628" y="303207"/>
                  </a:lnTo>
                  <a:lnTo>
                    <a:pt x="0" y="430207"/>
                  </a:lnTo>
                  <a:lnTo>
                    <a:pt x="0" y="0"/>
                  </a:lnTo>
                  <a:lnTo>
                    <a:pt x="347256" y="0"/>
                  </a:lnTo>
                  <a:close/>
                </a:path>
              </a:pathLst>
            </a:custGeom>
            <a:solidFill>
              <a:srgbClr val="265832"/>
            </a:solidFill>
            <a:ln>
              <a:noFill/>
            </a:ln>
          </p:spPr>
          <p:txBody>
            <a:bodyPr/>
            <a:lstStyle/>
            <a:p>
              <a:endParaRPr lang="en-US"/>
            </a:p>
          </p:txBody>
        </p:sp>
        <p:sp>
          <p:nvSpPr>
            <p:cNvPr id="15" name="Google Shape;343;p23">
              <a:extLst>
                <a:ext uri="{FF2B5EF4-FFF2-40B4-BE49-F238E27FC236}">
                  <a16:creationId xmlns:a16="http://schemas.microsoft.com/office/drawing/2014/main" id="{DA17F983-925F-3744-01AB-44A5CF0E2089}"/>
                </a:ext>
              </a:extLst>
            </p:cNvPr>
            <p:cNvSpPr txBox="1"/>
            <p:nvPr/>
          </p:nvSpPr>
          <p:spPr>
            <a:xfrm>
              <a:off x="0" y="-9525"/>
              <a:ext cx="347256" cy="312732"/>
            </a:xfrm>
            <a:prstGeom prst="rect">
              <a:avLst/>
            </a:prstGeom>
            <a:noFill/>
            <a:ln>
              <a:noFill/>
            </a:ln>
          </p:spPr>
          <p:txBody>
            <a:bodyPr spcFirstLastPara="1" wrap="square" lIns="50800" tIns="50800" rIns="50800" bIns="50800" anchor="ctr" anchorCtr="0">
              <a:noAutofit/>
            </a:bodyPr>
            <a:lstStyle/>
            <a:p>
              <a:pPr marL="0" marR="0" lvl="0" indent="0" algn="ctr" rtl="0">
                <a:lnSpc>
                  <a:spcPct val="135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4" name="Google Shape;352;p23">
            <a:extLst>
              <a:ext uri="{FF2B5EF4-FFF2-40B4-BE49-F238E27FC236}">
                <a16:creationId xmlns:a16="http://schemas.microsoft.com/office/drawing/2014/main" id="{991CFFAC-04E8-5097-BABC-367F4928E6FC}"/>
              </a:ext>
            </a:extLst>
          </p:cNvPr>
          <p:cNvSpPr txBox="1"/>
          <p:nvPr userDrawn="1"/>
        </p:nvSpPr>
        <p:spPr>
          <a:xfrm>
            <a:off x="8591703" y="2880303"/>
            <a:ext cx="1593347" cy="1942169"/>
          </a:xfrm>
          <a:prstGeom prst="rect">
            <a:avLst/>
          </a:prstGeom>
          <a:noFill/>
          <a:ln>
            <a:noFill/>
          </a:ln>
        </p:spPr>
        <p:txBody>
          <a:bodyPr spcFirstLastPara="1" wrap="square" lIns="0" tIns="0" rIns="0" bIns="0" anchor="t" anchorCtr="0">
            <a:spAutoFit/>
          </a:bodyPr>
          <a:lstStyle/>
          <a:p>
            <a:pPr marL="0" marR="0" lvl="0" indent="0" algn="ctr" rtl="0">
              <a:lnSpc>
                <a:spcPct val="108004"/>
              </a:lnSpc>
              <a:spcBef>
                <a:spcPts val="0"/>
              </a:spcBef>
              <a:spcAft>
                <a:spcPts val="0"/>
              </a:spcAft>
              <a:buNone/>
            </a:pPr>
            <a:r>
              <a:rPr lang="en-US" sz="13867" b="0" i="0" u="none" strike="noStrike" cap="none" dirty="0">
                <a:solidFill>
                  <a:srgbClr val="265832"/>
                </a:solidFill>
                <a:latin typeface="Londrina Solid"/>
                <a:ea typeface="Londrina Solid"/>
                <a:cs typeface="Londrina Solid"/>
                <a:sym typeface="Londrina Solid"/>
              </a:rPr>
              <a:t>1</a:t>
            </a:r>
            <a:endParaRPr dirty="0"/>
          </a:p>
        </p:txBody>
      </p:sp>
      <p:sp>
        <p:nvSpPr>
          <p:cNvPr id="25" name="Google Shape;353;p23">
            <a:extLst>
              <a:ext uri="{FF2B5EF4-FFF2-40B4-BE49-F238E27FC236}">
                <a16:creationId xmlns:a16="http://schemas.microsoft.com/office/drawing/2014/main" id="{9B3DA662-6B99-C6AC-DC46-A2E4B0544AD8}"/>
              </a:ext>
            </a:extLst>
          </p:cNvPr>
          <p:cNvSpPr txBox="1"/>
          <p:nvPr userDrawn="1"/>
        </p:nvSpPr>
        <p:spPr>
          <a:xfrm>
            <a:off x="8591703" y="5197299"/>
            <a:ext cx="1593347" cy="1942169"/>
          </a:xfrm>
          <a:prstGeom prst="rect">
            <a:avLst/>
          </a:prstGeom>
          <a:noFill/>
          <a:ln>
            <a:noFill/>
          </a:ln>
        </p:spPr>
        <p:txBody>
          <a:bodyPr spcFirstLastPara="1" wrap="square" lIns="0" tIns="0" rIns="0" bIns="0" anchor="t" anchorCtr="0">
            <a:spAutoFit/>
          </a:bodyPr>
          <a:lstStyle/>
          <a:p>
            <a:pPr marL="0" marR="0" lvl="0" indent="0" algn="ctr" rtl="0">
              <a:lnSpc>
                <a:spcPct val="108004"/>
              </a:lnSpc>
              <a:spcBef>
                <a:spcPts val="0"/>
              </a:spcBef>
              <a:spcAft>
                <a:spcPts val="0"/>
              </a:spcAft>
              <a:buNone/>
            </a:pPr>
            <a:r>
              <a:rPr lang="en-US" sz="13867" b="0" i="0" u="none" strike="noStrike" cap="none">
                <a:solidFill>
                  <a:srgbClr val="265832"/>
                </a:solidFill>
                <a:latin typeface="Londrina Solid"/>
                <a:ea typeface="Londrina Solid"/>
                <a:cs typeface="Londrina Solid"/>
                <a:sym typeface="Londrina Solid"/>
              </a:rPr>
              <a:t>2</a:t>
            </a:r>
            <a:endParaRPr/>
          </a:p>
        </p:txBody>
      </p:sp>
      <p:sp>
        <p:nvSpPr>
          <p:cNvPr id="26" name="Google Shape;354;p23">
            <a:extLst>
              <a:ext uri="{FF2B5EF4-FFF2-40B4-BE49-F238E27FC236}">
                <a16:creationId xmlns:a16="http://schemas.microsoft.com/office/drawing/2014/main" id="{55FDDB14-A820-BBFE-A957-0176F511A5FD}"/>
              </a:ext>
            </a:extLst>
          </p:cNvPr>
          <p:cNvSpPr txBox="1"/>
          <p:nvPr userDrawn="1"/>
        </p:nvSpPr>
        <p:spPr>
          <a:xfrm>
            <a:off x="8591703" y="7514294"/>
            <a:ext cx="1593347" cy="1942169"/>
          </a:xfrm>
          <a:prstGeom prst="rect">
            <a:avLst/>
          </a:prstGeom>
          <a:noFill/>
          <a:ln>
            <a:noFill/>
          </a:ln>
        </p:spPr>
        <p:txBody>
          <a:bodyPr spcFirstLastPara="1" wrap="square" lIns="0" tIns="0" rIns="0" bIns="0" anchor="t" anchorCtr="0">
            <a:spAutoFit/>
          </a:bodyPr>
          <a:lstStyle/>
          <a:p>
            <a:pPr marL="0" marR="0" lvl="0" indent="0" algn="ctr" rtl="0">
              <a:lnSpc>
                <a:spcPct val="108004"/>
              </a:lnSpc>
              <a:spcBef>
                <a:spcPts val="0"/>
              </a:spcBef>
              <a:spcAft>
                <a:spcPts val="0"/>
              </a:spcAft>
              <a:buNone/>
            </a:pPr>
            <a:r>
              <a:rPr lang="en-US" sz="13867" b="0" i="0" u="none" strike="noStrike" cap="none">
                <a:solidFill>
                  <a:srgbClr val="265832"/>
                </a:solidFill>
                <a:latin typeface="Londrina Solid"/>
                <a:ea typeface="Londrina Solid"/>
                <a:cs typeface="Londrina Solid"/>
                <a:sym typeface="Londrina Solid"/>
              </a:rPr>
              <a:t>3</a:t>
            </a:r>
            <a:endParaRPr/>
          </a:p>
        </p:txBody>
      </p:sp>
      <p:pic>
        <p:nvPicPr>
          <p:cNvPr id="27" name="Google Shape;355;p23">
            <a:extLst>
              <a:ext uri="{FF2B5EF4-FFF2-40B4-BE49-F238E27FC236}">
                <a16:creationId xmlns:a16="http://schemas.microsoft.com/office/drawing/2014/main" id="{E18C2F3F-AA9F-D515-EF98-9DA38F37A140}"/>
              </a:ext>
            </a:extLst>
          </p:cNvPr>
          <p:cNvPicPr preferRelativeResize="0"/>
          <p:nvPr userDrawn="1"/>
        </p:nvPicPr>
        <p:blipFill rotWithShape="1">
          <a:blip r:embed="rId6">
            <a:alphaModFix/>
          </a:blip>
          <a:srcRect l="152" b="54"/>
          <a:stretch/>
        </p:blipFill>
        <p:spPr>
          <a:xfrm>
            <a:off x="0" y="6264197"/>
            <a:ext cx="3039350" cy="4022799"/>
          </a:xfrm>
          <a:prstGeom prst="rect">
            <a:avLst/>
          </a:prstGeom>
          <a:noFill/>
          <a:ln>
            <a:noFill/>
          </a:ln>
        </p:spPr>
      </p:pic>
      <p:sp>
        <p:nvSpPr>
          <p:cNvPr id="28" name="Google Shape;73;p7">
            <a:extLst>
              <a:ext uri="{FF2B5EF4-FFF2-40B4-BE49-F238E27FC236}">
                <a16:creationId xmlns:a16="http://schemas.microsoft.com/office/drawing/2014/main" id="{F960DF2A-9C76-D278-2450-2DD6F12430BB}"/>
              </a:ext>
            </a:extLst>
          </p:cNvPr>
          <p:cNvSpPr txBox="1">
            <a:spLocks noGrp="1"/>
          </p:cNvSpPr>
          <p:nvPr>
            <p:ph type="title" hasCustomPrompt="1"/>
          </p:nvPr>
        </p:nvSpPr>
        <p:spPr>
          <a:xfrm>
            <a:off x="8381999" y="246704"/>
            <a:ext cx="9460109" cy="2284408"/>
          </a:xfrm>
          <a:prstGeom prst="rect">
            <a:avLst/>
          </a:prstGeom>
        </p:spPr>
        <p:txBody>
          <a:bodyPr spcFirstLastPara="1" wrap="square" lIns="91425" tIns="45700" rIns="91425" bIns="45700" anchor="t" anchorCtr="0">
            <a:normAutofit/>
          </a:bodyPr>
          <a:lstStyle>
            <a:lvl1pPr lvl="0" algn="ctr" rtl="0">
              <a:spcBef>
                <a:spcPts val="0"/>
              </a:spcBef>
              <a:spcAft>
                <a:spcPts val="0"/>
              </a:spcAft>
              <a:buSzPts val="11750"/>
              <a:buNone/>
              <a:defRPr sz="5400"/>
            </a:lvl1pPr>
            <a:lvl2pPr lvl="1" algn="ctr" rtl="0">
              <a:spcBef>
                <a:spcPts val="0"/>
              </a:spcBef>
              <a:spcAft>
                <a:spcPts val="0"/>
              </a:spcAft>
              <a:buSzPts val="11750"/>
              <a:buNone/>
              <a:defRPr/>
            </a:lvl2pPr>
            <a:lvl3pPr lvl="2" algn="ctr" rtl="0">
              <a:spcBef>
                <a:spcPts val="0"/>
              </a:spcBef>
              <a:spcAft>
                <a:spcPts val="0"/>
              </a:spcAft>
              <a:buSzPts val="11750"/>
              <a:buNone/>
              <a:defRPr/>
            </a:lvl3pPr>
            <a:lvl4pPr lvl="3" algn="ctr" rtl="0">
              <a:spcBef>
                <a:spcPts val="0"/>
              </a:spcBef>
              <a:spcAft>
                <a:spcPts val="0"/>
              </a:spcAft>
              <a:buSzPts val="11750"/>
              <a:buNone/>
              <a:defRPr/>
            </a:lvl4pPr>
            <a:lvl5pPr lvl="4" algn="ctr" rtl="0">
              <a:spcBef>
                <a:spcPts val="0"/>
              </a:spcBef>
              <a:spcAft>
                <a:spcPts val="0"/>
              </a:spcAft>
              <a:buSzPts val="11750"/>
              <a:buNone/>
              <a:defRPr/>
            </a:lvl5pPr>
            <a:lvl6pPr lvl="5" algn="ctr" rtl="0">
              <a:spcBef>
                <a:spcPts val="0"/>
              </a:spcBef>
              <a:spcAft>
                <a:spcPts val="0"/>
              </a:spcAft>
              <a:buSzPts val="11750"/>
              <a:buNone/>
              <a:defRPr/>
            </a:lvl6pPr>
            <a:lvl7pPr lvl="6" algn="ctr" rtl="0">
              <a:spcBef>
                <a:spcPts val="0"/>
              </a:spcBef>
              <a:spcAft>
                <a:spcPts val="0"/>
              </a:spcAft>
              <a:buSzPts val="11750"/>
              <a:buNone/>
              <a:defRPr/>
            </a:lvl7pPr>
            <a:lvl8pPr lvl="7" algn="ctr" rtl="0">
              <a:spcBef>
                <a:spcPts val="0"/>
              </a:spcBef>
              <a:spcAft>
                <a:spcPts val="0"/>
              </a:spcAft>
              <a:buSzPts val="11750"/>
              <a:buNone/>
              <a:defRPr/>
            </a:lvl8pPr>
            <a:lvl9pPr lvl="8" algn="ctr" rtl="0">
              <a:spcBef>
                <a:spcPts val="0"/>
              </a:spcBef>
              <a:spcAft>
                <a:spcPts val="0"/>
              </a:spcAft>
              <a:buSzPts val="11750"/>
              <a:buNone/>
              <a:defRPr/>
            </a:lvl9pPr>
          </a:lstStyle>
          <a:p>
            <a:r>
              <a:rPr lang="en-US" dirty="0"/>
              <a:t>Title, 120, str</a:t>
            </a:r>
            <a:endParaRPr dirty="0"/>
          </a:p>
        </p:txBody>
      </p:sp>
      <p:sp>
        <p:nvSpPr>
          <p:cNvPr id="30" name="Text Placeholder 29">
            <a:extLst>
              <a:ext uri="{FF2B5EF4-FFF2-40B4-BE49-F238E27FC236}">
                <a16:creationId xmlns:a16="http://schemas.microsoft.com/office/drawing/2014/main" id="{B988D6B1-5C2A-B7C9-ED37-92D9840C46C1}"/>
              </a:ext>
            </a:extLst>
          </p:cNvPr>
          <p:cNvSpPr>
            <a:spLocks noGrp="1"/>
          </p:cNvSpPr>
          <p:nvPr>
            <p:ph type="body" sz="quarter" idx="10" hasCustomPrompt="1"/>
          </p:nvPr>
        </p:nvSpPr>
        <p:spPr>
          <a:xfrm>
            <a:off x="9963150" y="3048000"/>
            <a:ext cx="7878763" cy="781050"/>
          </a:xfrm>
        </p:spPr>
        <p:txBody>
          <a:bodyPr>
            <a:normAutofit/>
          </a:bodyPr>
          <a:lstStyle>
            <a:lvl1pPr marL="101600" indent="0">
              <a:buNone/>
              <a:defRPr lang="en-US" sz="2800" b="0" i="0" u="none" strike="noStrike" cap="none" dirty="0">
                <a:solidFill>
                  <a:srgbClr val="282828"/>
                </a:solidFill>
                <a:latin typeface="Lato Black"/>
                <a:ea typeface="Lato Black"/>
                <a:cs typeface="Lato Black"/>
                <a:sym typeface="Arial"/>
              </a:defRPr>
            </a:lvl1pPr>
          </a:lstStyle>
          <a:p>
            <a:pPr lvl="0"/>
            <a:r>
              <a:rPr lang="en-US" dirty="0"/>
              <a:t>Subtitle1, 60, str</a:t>
            </a:r>
          </a:p>
        </p:txBody>
      </p:sp>
      <p:sp>
        <p:nvSpPr>
          <p:cNvPr id="31" name="Text Placeholder 29">
            <a:extLst>
              <a:ext uri="{FF2B5EF4-FFF2-40B4-BE49-F238E27FC236}">
                <a16:creationId xmlns:a16="http://schemas.microsoft.com/office/drawing/2014/main" id="{9EE848B6-8BDE-8F08-17E8-9AE455FB8B3C}"/>
              </a:ext>
            </a:extLst>
          </p:cNvPr>
          <p:cNvSpPr>
            <a:spLocks noGrp="1"/>
          </p:cNvSpPr>
          <p:nvPr>
            <p:ph type="body" sz="quarter" idx="11" hasCustomPrompt="1"/>
          </p:nvPr>
        </p:nvSpPr>
        <p:spPr>
          <a:xfrm>
            <a:off x="9982200" y="3943350"/>
            <a:ext cx="7878763" cy="1149350"/>
          </a:xfrm>
        </p:spPr>
        <p:txBody>
          <a:bodyPr>
            <a:normAutofit/>
          </a:bodyPr>
          <a:lstStyle>
            <a:lvl1pPr marL="101600" indent="0">
              <a:buNone/>
              <a:defRPr lang="en-US" sz="2300" b="0" i="0" u="none" strike="noStrike" cap="none" dirty="0">
                <a:solidFill>
                  <a:srgbClr val="282828"/>
                </a:solidFill>
                <a:latin typeface="Lato"/>
                <a:ea typeface="Lato"/>
                <a:cs typeface="Lato"/>
                <a:sym typeface="Arial"/>
              </a:defRPr>
            </a:lvl1pPr>
          </a:lstStyle>
          <a:p>
            <a:pPr lvl="0"/>
            <a:r>
              <a:rPr lang="en-US" dirty="0"/>
              <a:t>Content1, 250, str</a:t>
            </a:r>
          </a:p>
        </p:txBody>
      </p:sp>
      <p:sp>
        <p:nvSpPr>
          <p:cNvPr id="32" name="Text Placeholder 29">
            <a:extLst>
              <a:ext uri="{FF2B5EF4-FFF2-40B4-BE49-F238E27FC236}">
                <a16:creationId xmlns:a16="http://schemas.microsoft.com/office/drawing/2014/main" id="{7D518A27-97A7-A177-65EB-B100098C8656}"/>
              </a:ext>
            </a:extLst>
          </p:cNvPr>
          <p:cNvSpPr>
            <a:spLocks noGrp="1"/>
          </p:cNvSpPr>
          <p:nvPr>
            <p:ph type="body" sz="quarter" idx="12" hasCustomPrompt="1"/>
          </p:nvPr>
        </p:nvSpPr>
        <p:spPr>
          <a:xfrm>
            <a:off x="9982200" y="5638800"/>
            <a:ext cx="7878763" cy="781050"/>
          </a:xfrm>
        </p:spPr>
        <p:txBody>
          <a:bodyPr>
            <a:normAutofit/>
          </a:bodyPr>
          <a:lstStyle>
            <a:lvl1pPr marL="101600" indent="0">
              <a:buNone/>
              <a:defRPr lang="en-US" sz="2800" b="0" i="0" u="none" strike="noStrike" cap="none" dirty="0">
                <a:solidFill>
                  <a:srgbClr val="282828"/>
                </a:solidFill>
                <a:latin typeface="Lato Black"/>
                <a:ea typeface="Lato Black"/>
                <a:cs typeface="Lato Black"/>
                <a:sym typeface="Arial"/>
              </a:defRPr>
            </a:lvl1pPr>
          </a:lstStyle>
          <a:p>
            <a:pPr lvl="0"/>
            <a:r>
              <a:rPr lang="en-US" dirty="0"/>
              <a:t>Subtitle2, 60, str</a:t>
            </a:r>
          </a:p>
        </p:txBody>
      </p:sp>
      <p:sp>
        <p:nvSpPr>
          <p:cNvPr id="33" name="Text Placeholder 29">
            <a:extLst>
              <a:ext uri="{FF2B5EF4-FFF2-40B4-BE49-F238E27FC236}">
                <a16:creationId xmlns:a16="http://schemas.microsoft.com/office/drawing/2014/main" id="{E4DDBCFD-465E-93D6-D607-D607C4E38C9B}"/>
              </a:ext>
            </a:extLst>
          </p:cNvPr>
          <p:cNvSpPr>
            <a:spLocks noGrp="1"/>
          </p:cNvSpPr>
          <p:nvPr>
            <p:ph type="body" sz="quarter" idx="13" hasCustomPrompt="1"/>
          </p:nvPr>
        </p:nvSpPr>
        <p:spPr>
          <a:xfrm>
            <a:off x="10001250" y="6534150"/>
            <a:ext cx="7878763" cy="1149350"/>
          </a:xfrm>
        </p:spPr>
        <p:txBody>
          <a:bodyPr>
            <a:normAutofit/>
          </a:bodyPr>
          <a:lstStyle>
            <a:lvl1pPr marL="101600" indent="0">
              <a:buNone/>
              <a:defRPr lang="en-US" sz="2300" b="0" i="0" u="none" strike="noStrike" cap="none" dirty="0">
                <a:solidFill>
                  <a:srgbClr val="282828"/>
                </a:solidFill>
                <a:latin typeface="Lato"/>
                <a:ea typeface="Lato"/>
                <a:cs typeface="Lato"/>
                <a:sym typeface="Arial"/>
              </a:defRPr>
            </a:lvl1pPr>
          </a:lstStyle>
          <a:p>
            <a:pPr lvl="0"/>
            <a:r>
              <a:rPr lang="en-US" dirty="0"/>
              <a:t>Content2, 250, str</a:t>
            </a:r>
          </a:p>
        </p:txBody>
      </p:sp>
      <p:sp>
        <p:nvSpPr>
          <p:cNvPr id="34" name="Text Placeholder 29">
            <a:extLst>
              <a:ext uri="{FF2B5EF4-FFF2-40B4-BE49-F238E27FC236}">
                <a16:creationId xmlns:a16="http://schemas.microsoft.com/office/drawing/2014/main" id="{F5571C8A-13C5-13A3-5779-C33EF99C77B8}"/>
              </a:ext>
            </a:extLst>
          </p:cNvPr>
          <p:cNvSpPr>
            <a:spLocks noGrp="1"/>
          </p:cNvSpPr>
          <p:nvPr>
            <p:ph type="body" sz="quarter" idx="14" hasCustomPrompt="1"/>
          </p:nvPr>
        </p:nvSpPr>
        <p:spPr>
          <a:xfrm>
            <a:off x="10001250" y="7886700"/>
            <a:ext cx="7878763" cy="781050"/>
          </a:xfrm>
        </p:spPr>
        <p:txBody>
          <a:bodyPr>
            <a:normAutofit/>
          </a:bodyPr>
          <a:lstStyle>
            <a:lvl1pPr marL="101600" indent="0">
              <a:buNone/>
              <a:defRPr lang="en-US" sz="2800" b="0" i="0" u="none" strike="noStrike" cap="none" dirty="0">
                <a:solidFill>
                  <a:srgbClr val="282828"/>
                </a:solidFill>
                <a:latin typeface="Lato Black"/>
                <a:ea typeface="Lato Black"/>
                <a:cs typeface="Lato Black"/>
                <a:sym typeface="Arial"/>
              </a:defRPr>
            </a:lvl1pPr>
          </a:lstStyle>
          <a:p>
            <a:pPr lvl="0"/>
            <a:r>
              <a:rPr lang="en-US" dirty="0"/>
              <a:t>Subtitle3, 60, str</a:t>
            </a:r>
          </a:p>
        </p:txBody>
      </p:sp>
      <p:sp>
        <p:nvSpPr>
          <p:cNvPr id="35" name="Text Placeholder 29">
            <a:extLst>
              <a:ext uri="{FF2B5EF4-FFF2-40B4-BE49-F238E27FC236}">
                <a16:creationId xmlns:a16="http://schemas.microsoft.com/office/drawing/2014/main" id="{FD9DF0C2-F79F-2E63-7E1E-04B874106858}"/>
              </a:ext>
            </a:extLst>
          </p:cNvPr>
          <p:cNvSpPr>
            <a:spLocks noGrp="1"/>
          </p:cNvSpPr>
          <p:nvPr>
            <p:ph type="body" sz="quarter" idx="15" hasCustomPrompt="1"/>
          </p:nvPr>
        </p:nvSpPr>
        <p:spPr>
          <a:xfrm>
            <a:off x="10020300" y="8782050"/>
            <a:ext cx="7878763" cy="1149350"/>
          </a:xfrm>
        </p:spPr>
        <p:txBody>
          <a:bodyPr>
            <a:normAutofit/>
          </a:bodyPr>
          <a:lstStyle>
            <a:lvl1pPr marL="101600" indent="0">
              <a:buNone/>
              <a:defRPr lang="en-US" sz="2300" b="0" i="0" u="none" strike="noStrike" cap="none" dirty="0">
                <a:solidFill>
                  <a:srgbClr val="282828"/>
                </a:solidFill>
                <a:latin typeface="Lato"/>
                <a:ea typeface="Lato"/>
                <a:cs typeface="Lato"/>
                <a:sym typeface="Arial"/>
              </a:defRPr>
            </a:lvl1pPr>
          </a:lstStyle>
          <a:p>
            <a:pPr lvl="0"/>
            <a:r>
              <a:rPr lang="en-US" dirty="0"/>
              <a:t>Content3, 250, str</a:t>
            </a:r>
          </a:p>
        </p:txBody>
      </p:sp>
      <p:sp>
        <p:nvSpPr>
          <p:cNvPr id="37" name="Picture Placeholder 36">
            <a:extLst>
              <a:ext uri="{FF2B5EF4-FFF2-40B4-BE49-F238E27FC236}">
                <a16:creationId xmlns:a16="http://schemas.microsoft.com/office/drawing/2014/main" id="{03503AFC-D06A-0301-7456-28EDF241DEE4}"/>
              </a:ext>
            </a:extLst>
          </p:cNvPr>
          <p:cNvSpPr>
            <a:spLocks noGrp="1"/>
          </p:cNvSpPr>
          <p:nvPr>
            <p:ph type="pic" sz="quarter" idx="16" hasCustomPrompt="1"/>
          </p:nvPr>
        </p:nvSpPr>
        <p:spPr>
          <a:xfrm>
            <a:off x="1733550" y="1485900"/>
            <a:ext cx="5505450" cy="5829300"/>
          </a:xfrm>
        </p:spPr>
        <p:txBody>
          <a:bodyPr>
            <a:normAutofit/>
          </a:bodyPr>
          <a:lstStyle>
            <a:lvl1pPr>
              <a:defRPr sz="2800"/>
            </a:lvl1pPr>
          </a:lstStyle>
          <a:p>
            <a:r>
              <a:rPr lang="en-US" dirty="0"/>
              <a:t>Image, 0, </a:t>
            </a:r>
            <a:r>
              <a:rPr lang="en-US" dirty="0" err="1"/>
              <a:t>img</a:t>
            </a:r>
            <a:endParaRPr lang="en-US" dirty="0"/>
          </a:p>
        </p:txBody>
      </p:sp>
    </p:spTree>
    <p:extLst>
      <p:ext uri="{BB962C8B-B14F-4D97-AF65-F5344CB8AC3E}">
        <p14:creationId xmlns:p14="http://schemas.microsoft.com/office/powerpoint/2010/main" val="3090936805"/>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2" Type="http://schemas.openxmlformats.org/officeDocument/2006/relationships/slideLayout" Target="../slideLayouts/slideLayout2.xml"/><Relationship Id="rId20" Type="http://schemas.openxmlformats.org/officeDocument/2006/relationships/image" Target="../media/image1.png"/><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E9F87"/>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20">
            <a:alphaModFix/>
          </a:blip>
          <a:srcRect l="12" r="12"/>
          <a:stretch/>
        </p:blipFill>
        <p:spPr>
          <a:xfrm>
            <a:off x="0" y="0"/>
            <a:ext cx="18288000" cy="10286999"/>
          </a:xfrm>
          <a:prstGeom prst="rect">
            <a:avLst/>
          </a:prstGeom>
          <a:noFill/>
          <a:ln>
            <a:noFill/>
          </a:ln>
        </p:spPr>
      </p:pic>
      <p:sp>
        <p:nvSpPr>
          <p:cNvPr id="7" name="Google Shape;7;p1"/>
          <p:cNvSpPr txBox="1">
            <a:spLocks noGrp="1"/>
          </p:cNvSpPr>
          <p:nvPr>
            <p:ph type="title"/>
          </p:nvPr>
        </p:nvSpPr>
        <p:spPr>
          <a:xfrm>
            <a:off x="457200" y="574100"/>
            <a:ext cx="17684700" cy="1763400"/>
          </a:xfrm>
          <a:prstGeom prst="rect">
            <a:avLst/>
          </a:prstGeom>
          <a:noFill/>
          <a:ln>
            <a:noFill/>
          </a:ln>
        </p:spPr>
        <p:txBody>
          <a:bodyPr spcFirstLastPara="1" wrap="square" lIns="91425" tIns="45700" rIns="91425" bIns="45700" anchor="ctr" anchorCtr="0">
            <a:normAutofit/>
          </a:bodyPr>
          <a:lstStyle>
            <a:lvl1pPr marR="0" lvl="0" rtl="0">
              <a:spcBef>
                <a:spcPts val="0"/>
              </a:spcBef>
              <a:spcAft>
                <a:spcPts val="0"/>
              </a:spcAft>
              <a:buClr>
                <a:srgbClr val="FFFFFF"/>
              </a:buClr>
              <a:buSzPts val="11750"/>
              <a:buFont typeface="Londrina Solid"/>
              <a:buNone/>
              <a:defRPr sz="11750" i="0" u="none" strike="noStrike" cap="none">
                <a:solidFill>
                  <a:srgbClr val="FFFFFF"/>
                </a:solidFill>
                <a:latin typeface="Londrina Solid"/>
                <a:ea typeface="Londrina Solid"/>
                <a:cs typeface="Londrina Solid"/>
                <a:sym typeface="Londrina Solid"/>
              </a:defRPr>
            </a:lvl1pPr>
            <a:lvl2pPr lvl="1">
              <a:spcBef>
                <a:spcPts val="0"/>
              </a:spcBef>
              <a:spcAft>
                <a:spcPts val="0"/>
              </a:spcAft>
              <a:buClr>
                <a:srgbClr val="FFFFFF"/>
              </a:buClr>
              <a:buSzPts val="11750"/>
              <a:buFont typeface="Londrina Solid"/>
              <a:buNone/>
              <a:defRPr sz="11750">
                <a:solidFill>
                  <a:srgbClr val="FFFFFF"/>
                </a:solidFill>
                <a:latin typeface="Londrina Solid"/>
                <a:ea typeface="Londrina Solid"/>
                <a:cs typeface="Londrina Solid"/>
                <a:sym typeface="Londrina Solid"/>
              </a:defRPr>
            </a:lvl2pPr>
            <a:lvl3pPr lvl="2">
              <a:spcBef>
                <a:spcPts val="0"/>
              </a:spcBef>
              <a:spcAft>
                <a:spcPts val="0"/>
              </a:spcAft>
              <a:buClr>
                <a:srgbClr val="FFFFFF"/>
              </a:buClr>
              <a:buSzPts val="11750"/>
              <a:buFont typeface="Londrina Solid"/>
              <a:buNone/>
              <a:defRPr sz="11750">
                <a:solidFill>
                  <a:srgbClr val="FFFFFF"/>
                </a:solidFill>
                <a:latin typeface="Londrina Solid"/>
                <a:ea typeface="Londrina Solid"/>
                <a:cs typeface="Londrina Solid"/>
                <a:sym typeface="Londrina Solid"/>
              </a:defRPr>
            </a:lvl3pPr>
            <a:lvl4pPr lvl="3">
              <a:spcBef>
                <a:spcPts val="0"/>
              </a:spcBef>
              <a:spcAft>
                <a:spcPts val="0"/>
              </a:spcAft>
              <a:buClr>
                <a:srgbClr val="FFFFFF"/>
              </a:buClr>
              <a:buSzPts val="11750"/>
              <a:buFont typeface="Londrina Solid"/>
              <a:buNone/>
              <a:defRPr sz="11750">
                <a:solidFill>
                  <a:srgbClr val="FFFFFF"/>
                </a:solidFill>
                <a:latin typeface="Londrina Solid"/>
                <a:ea typeface="Londrina Solid"/>
                <a:cs typeface="Londrina Solid"/>
                <a:sym typeface="Londrina Solid"/>
              </a:defRPr>
            </a:lvl4pPr>
            <a:lvl5pPr lvl="4">
              <a:spcBef>
                <a:spcPts val="0"/>
              </a:spcBef>
              <a:spcAft>
                <a:spcPts val="0"/>
              </a:spcAft>
              <a:buClr>
                <a:srgbClr val="FFFFFF"/>
              </a:buClr>
              <a:buSzPts val="11750"/>
              <a:buFont typeface="Londrina Solid"/>
              <a:buNone/>
              <a:defRPr sz="11750">
                <a:solidFill>
                  <a:srgbClr val="FFFFFF"/>
                </a:solidFill>
                <a:latin typeface="Londrina Solid"/>
                <a:ea typeface="Londrina Solid"/>
                <a:cs typeface="Londrina Solid"/>
                <a:sym typeface="Londrina Solid"/>
              </a:defRPr>
            </a:lvl5pPr>
            <a:lvl6pPr lvl="5">
              <a:spcBef>
                <a:spcPts val="0"/>
              </a:spcBef>
              <a:spcAft>
                <a:spcPts val="0"/>
              </a:spcAft>
              <a:buClr>
                <a:srgbClr val="FFFFFF"/>
              </a:buClr>
              <a:buSzPts val="11750"/>
              <a:buFont typeface="Londrina Solid"/>
              <a:buNone/>
              <a:defRPr sz="11750">
                <a:solidFill>
                  <a:srgbClr val="FFFFFF"/>
                </a:solidFill>
                <a:latin typeface="Londrina Solid"/>
                <a:ea typeface="Londrina Solid"/>
                <a:cs typeface="Londrina Solid"/>
                <a:sym typeface="Londrina Solid"/>
              </a:defRPr>
            </a:lvl6pPr>
            <a:lvl7pPr lvl="6">
              <a:spcBef>
                <a:spcPts val="0"/>
              </a:spcBef>
              <a:spcAft>
                <a:spcPts val="0"/>
              </a:spcAft>
              <a:buClr>
                <a:srgbClr val="FFFFFF"/>
              </a:buClr>
              <a:buSzPts val="11750"/>
              <a:buFont typeface="Londrina Solid"/>
              <a:buNone/>
              <a:defRPr sz="11750">
                <a:solidFill>
                  <a:srgbClr val="FFFFFF"/>
                </a:solidFill>
                <a:latin typeface="Londrina Solid"/>
                <a:ea typeface="Londrina Solid"/>
                <a:cs typeface="Londrina Solid"/>
                <a:sym typeface="Londrina Solid"/>
              </a:defRPr>
            </a:lvl7pPr>
            <a:lvl8pPr lvl="7">
              <a:spcBef>
                <a:spcPts val="0"/>
              </a:spcBef>
              <a:spcAft>
                <a:spcPts val="0"/>
              </a:spcAft>
              <a:buClr>
                <a:srgbClr val="FFFFFF"/>
              </a:buClr>
              <a:buSzPts val="11750"/>
              <a:buFont typeface="Londrina Solid"/>
              <a:buNone/>
              <a:defRPr sz="11750">
                <a:solidFill>
                  <a:srgbClr val="FFFFFF"/>
                </a:solidFill>
                <a:latin typeface="Londrina Solid"/>
                <a:ea typeface="Londrina Solid"/>
                <a:cs typeface="Londrina Solid"/>
                <a:sym typeface="Londrina Solid"/>
              </a:defRPr>
            </a:lvl8pPr>
            <a:lvl9pPr lvl="8">
              <a:spcBef>
                <a:spcPts val="0"/>
              </a:spcBef>
              <a:spcAft>
                <a:spcPts val="0"/>
              </a:spcAft>
              <a:buClr>
                <a:srgbClr val="FFFFFF"/>
              </a:buClr>
              <a:buSzPts val="11750"/>
              <a:buFont typeface="Londrina Solid"/>
              <a:buNone/>
              <a:defRPr sz="11750">
                <a:solidFill>
                  <a:srgbClr val="FFFFFF"/>
                </a:solidFill>
                <a:latin typeface="Londrina Solid"/>
                <a:ea typeface="Londrina Solid"/>
                <a:cs typeface="Londrina Solid"/>
                <a:sym typeface="Londrina Solid"/>
              </a:defRPr>
            </a:lvl9pPr>
          </a:lstStyle>
          <a:p>
            <a:endParaRPr/>
          </a:p>
        </p:txBody>
      </p:sp>
      <p:sp>
        <p:nvSpPr>
          <p:cNvPr id="8" name="Google Shape;8;p1"/>
          <p:cNvSpPr txBox="1">
            <a:spLocks noGrp="1"/>
          </p:cNvSpPr>
          <p:nvPr>
            <p:ph type="body" idx="1"/>
          </p:nvPr>
        </p:nvSpPr>
        <p:spPr>
          <a:xfrm>
            <a:off x="457200" y="2519900"/>
            <a:ext cx="8229600" cy="4526100"/>
          </a:xfrm>
          <a:prstGeom prst="rect">
            <a:avLst/>
          </a:prstGeom>
          <a:noFill/>
          <a:ln>
            <a:noFill/>
          </a:ln>
        </p:spPr>
        <p:txBody>
          <a:bodyPr spcFirstLastPara="1" wrap="square" lIns="91425" tIns="45700" rIns="91425" bIns="45700" anchor="t" anchorCtr="0">
            <a:normAutofit/>
          </a:bodyPr>
          <a:lstStyle>
            <a:lvl1pPr marL="457200" marR="0" lvl="0" indent="-355600" algn="l" rtl="0">
              <a:spcBef>
                <a:spcPts val="64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1pPr>
            <a:lvl2pPr marL="914400" marR="0" lvl="1" indent="-355600" algn="l" rtl="0">
              <a:spcBef>
                <a:spcPts val="56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2pPr>
            <a:lvl3pPr marL="1371600" marR="0" lvl="2" indent="-355600" algn="l" rtl="0">
              <a:spcBef>
                <a:spcPts val="48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3pPr>
            <a:lvl4pPr marL="1828800" marR="0" lvl="3" indent="-355600" algn="l" rtl="0">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4pPr>
            <a:lvl5pPr marL="2286000" marR="0" lvl="4" indent="-355600" algn="l" rtl="0">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5pPr>
            <a:lvl6pPr marL="2743200" marR="0" lvl="5" indent="-355600" algn="l" rtl="0">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6pPr>
            <a:lvl7pPr marL="3200400" marR="0" lvl="6" indent="-355600" algn="l" rtl="0">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7pPr>
            <a:lvl8pPr marL="3657600" marR="0" lvl="7" indent="-355600" algn="l" rtl="0">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8pPr>
            <a:lvl9pPr marL="4114800" marR="0" lvl="8" indent="-355600" algn="l" rtl="0">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7.jpg"/><Relationship Id="rId3" Type="http://schemas.openxmlformats.org/officeDocument/2006/relationships/hyperlink" Target="https://unsplash.com/@aryasphotodiary?utm_source=ai_slide_maker&amp;utm_medium=referral" TargetMode="External"/><Relationship Id="rId4" Type="http://schemas.openxmlformats.org/officeDocument/2006/relationships/hyperlink" Target="https://unsplash.com/photos/a-close-up-of-a-field-of-wheat-JxAcnCavCec?utm_source=ai_slide_maker&amp;utm_medium=referra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jpg"/><Relationship Id="rId3" Type="http://schemas.openxmlformats.org/officeDocument/2006/relationships/hyperlink" Target="https://unsplash.com/@timi24?utm_source=ai_slide_maker&amp;utm_medium=referral" TargetMode="External"/><Relationship Id="rId4" Type="http://schemas.openxmlformats.org/officeDocument/2006/relationships/hyperlink" Target="https://unsplash.com/photos/a-field-of-red-flowers-with-hills-in-the-background-aakTxZMN81E?utm_source=ai_slide_maker&amp;utm_medium=referra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jpg"/><Relationship Id="rId3" Type="http://schemas.openxmlformats.org/officeDocument/2006/relationships/hyperlink" Target="https://unsplash.com/@timi24?utm_source=ai_slide_maker&amp;utm_medium=referral" TargetMode="External"/><Relationship Id="rId4" Type="http://schemas.openxmlformats.org/officeDocument/2006/relationships/hyperlink" Target="https://unsplash.com/photos/a-field-of-red-flowers-with-hills-in-the-background-aakTxZMN81E?utm_source=ai_slide_maker&amp;utm_medium=referra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jpg"/><Relationship Id="rId3" Type="http://schemas.openxmlformats.org/officeDocument/2006/relationships/hyperlink" Target="https://unsplash.com/@timi24?utm_source=ai_slide_maker&amp;utm_medium=referral" TargetMode="External"/><Relationship Id="rId4" Type="http://schemas.openxmlformats.org/officeDocument/2006/relationships/hyperlink" Target="https://unsplash.com/photos/a-field-of-red-flowers-with-hills-in-the-background-aakTxZMN81E?utm_source=ai_slide_maker&amp;utm_medium=referral" TargetMode="External"/></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rPr sz="6759"/>
              <a:t> Omixta yem ishlab chiqarish texnalogiyasi va uni saqlash. </a:t>
            </a:r>
          </a:p>
        </p:txBody>
      </p:sp>
      <p:sp>
        <p:nvSpPr>
          <p:cNvPr id="3" name="Subtitle 2"/>
          <p:cNvSpPr>
            <a:spLocks noGrp="1"/>
          </p:cNvSpPr>
          <p:nvPr>
            <p:ph type="subTitle" idx="1"/>
          </p:nvPr>
        </p:nvSpPr>
        <p:spPr/>
        <p:txBody>
          <a:bodyPr/>
          <a:lstStyle/>
          <a:p>
            <a:r>
              <a:t>Nutfullayeva Aziza</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rPr sz="5240"/>
              <a:t>Saqlash sharoitlari va sifat</a:t>
            </a:r>
          </a:p>
        </p:txBody>
      </p:sp>
      <p:sp>
        <p:nvSpPr>
          <p:cNvPr id="3" name="Text Placeholder 2"/>
          <p:cNvSpPr>
            <a:spLocks noGrp="1"/>
          </p:cNvSpPr>
          <p:nvPr>
            <p:ph type="body" idx="10" sz="quarter"/>
          </p:nvPr>
        </p:nvSpPr>
        <p:spPr/>
        <p:txBody>
          <a:bodyPr/>
          <a:lstStyle/>
          <a:p>
            <a:r>
              <a:rPr sz="2950"/>
              <a:t>Saqlash sharoitlari: harorat, namlik, yorug'lik</a:t>
            </a:r>
          </a:p>
        </p:txBody>
      </p:sp>
      <p:sp>
        <p:nvSpPr>
          <p:cNvPr id="4" name="Text Placeholder 3"/>
          <p:cNvSpPr>
            <a:spLocks noGrp="1"/>
          </p:cNvSpPr>
          <p:nvPr>
            <p:ph type="body" idx="11" sz="quarter"/>
          </p:nvPr>
        </p:nvSpPr>
        <p:spPr/>
        <p:txBody>
          <a:bodyPr/>
          <a:lstStyle/>
          <a:p>
            <a:r>
              <a:rPr sz="2190"/>
              <a:t>Omixta yemni saqlashda harorat, namlik va yorug'lik muhimdir. Optimal harorat 5-15 °C bo'lib, yuqori namlik yemning sifatini pasaytiradi. Yorug'lik esa ozuqa moddalariga salbiy ta'sir ko'rsatishi mumkin.</a:t>
            </a:r>
          </a:p>
        </p:txBody>
      </p:sp>
      <p:sp>
        <p:nvSpPr>
          <p:cNvPr id="5" name="Text Placeholder 4"/>
          <p:cNvSpPr>
            <a:spLocks noGrp="1"/>
          </p:cNvSpPr>
          <p:nvPr>
            <p:ph type="body" idx="12" sz="quarter"/>
          </p:nvPr>
        </p:nvSpPr>
        <p:spPr/>
        <p:txBody>
          <a:bodyPr/>
          <a:lstStyle/>
          <a:p>
            <a:r>
              <a:rPr sz="3030"/>
              <a:t>Sifatni saqlash uchun optimal sharoitlar</a:t>
            </a:r>
          </a:p>
        </p:txBody>
      </p:sp>
      <p:sp>
        <p:nvSpPr>
          <p:cNvPr id="6" name="Text Placeholder 5"/>
          <p:cNvSpPr>
            <a:spLocks noGrp="1"/>
          </p:cNvSpPr>
          <p:nvPr>
            <p:ph type="body" idx="13" sz="quarter"/>
          </p:nvPr>
        </p:nvSpPr>
        <p:spPr/>
        <p:txBody>
          <a:bodyPr/>
          <a:lstStyle/>
          <a:p>
            <a:r>
              <a:rPr sz="2270"/>
              <a:t>Yem sifatini saqlash uchun saqlash joyi toza va ventilyatsiya qilingan bo'lishi lozim. Ozuqa moddasining uzoq muddatli saqlanishi uchun kuchli yorug'likdan himoya qilish muhim.</a:t>
            </a:r>
          </a:p>
        </p:txBody>
      </p:sp>
      <p:sp>
        <p:nvSpPr>
          <p:cNvPr id="7" name="Text Placeholder 6"/>
          <p:cNvSpPr>
            <a:spLocks noGrp="1"/>
          </p:cNvSpPr>
          <p:nvPr>
            <p:ph type="body" idx="14" sz="quarter"/>
          </p:nvPr>
        </p:nvSpPr>
        <p:spPr/>
        <p:txBody>
          <a:bodyPr/>
          <a:lstStyle/>
          <a:p>
            <a:r>
              <a:rPr sz="2960"/>
              <a:t>Saqlash sharoitlarining ozuqa sifatiga ta'siri</a:t>
            </a:r>
          </a:p>
        </p:txBody>
      </p:sp>
      <p:sp>
        <p:nvSpPr>
          <p:cNvPr id="8" name="Text Placeholder 7"/>
          <p:cNvSpPr>
            <a:spLocks noGrp="1"/>
          </p:cNvSpPr>
          <p:nvPr>
            <p:ph type="body" idx="15" sz="quarter"/>
          </p:nvPr>
        </p:nvSpPr>
        <p:spPr/>
        <p:txBody>
          <a:bodyPr/>
          <a:lstStyle/>
          <a:p>
            <a:r>
              <a:rPr sz="2350"/>
              <a:t>Saqlash sharoitlari yemning ozuqa sifatiga ta'sir qiladi. To'g'ri sharoitlarda saqlangan yem ozuqa moddalarining yaroqlilik muddatini uzaytiradi.</a:t>
            </a:r>
          </a:p>
        </p:txBody>
      </p:sp>
      <p:pic>
        <p:nvPicPr>
          <p:cNvPr id="9" name="Picture Placeholder 8" descr="image.jpg"/>
          <p:cNvPicPr>
            <a:picLocks noGrp="1" noChangeAspect="1"/>
          </p:cNvPicPr>
          <p:nvPr>
            <p:ph type="pic" idx="16" sz="quarter"/>
          </p:nvPr>
        </p:nvPicPr>
        <p:blipFill>
          <a:blip r:embed="rId2"/>
          <a:srcRect l="14583" r="14583"/>
          <a:stretch>
            <a:fillRect/>
          </a:stretch>
        </p:blipFill>
        <p:spPr/>
      </p:pic>
      <p:sp>
        <p:nvSpPr>
          <p:cNvPr id="10" name="TextBox 9"/>
          <p:cNvSpPr txBox="1"/>
          <p:nvPr/>
        </p:nvSpPr>
        <p:spPr>
          <a:xfrm>
            <a:off x="1733550" y="7086600"/>
            <a:ext cx="5505450" cy="228600"/>
          </a:xfrm>
          <a:prstGeom prst="rect">
            <a:avLst/>
          </a:prstGeom>
          <a:solidFill>
            <a:srgbClr val="F5F3F2"/>
          </a:solidFill>
        </p:spPr>
        <p:txBody>
          <a:bodyPr wrap="none" tIns="0" bIns="0" lIns="0" rIns="0">
            <a:spAutoFit/>
          </a:bodyPr>
          <a:lstStyle/>
          <a:p>
            <a:pPr algn="ctr"/>
            <a:r>
              <a:rPr sz="1100"/>
              <a:t>Photo by </a:t>
            </a:r>
            <a:r>
              <a:rPr sz="1100">
                <a:hlinkClick r:id="rId3"/>
              </a:rPr>
              <a:t>Arya Dubey</a:t>
            </a:r>
            <a:r>
              <a:rPr sz="1100"/>
              <a:t> on </a:t>
            </a:r>
            <a:r>
              <a:rPr sz="1100">
                <a:hlinkClick r:id="rId4"/>
              </a:rPr>
              <a:t>Unsplash</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ext Placeholder 1"/>
          <p:cNvSpPr>
            <a:spLocks noGrp="1"/>
          </p:cNvSpPr>
          <p:nvPr>
            <p:ph type="body" idx="10" sz="quarter"/>
          </p:nvPr>
        </p:nvSpPr>
        <p:spPr/>
        <p:txBody>
          <a:bodyPr/>
          <a:lstStyle/>
          <a:p>
            <a:r>
              <a:rPr sz="4600"/>
              <a:t>Yem sifatini saqlash texnikalari</a:t>
            </a:r>
          </a:p>
        </p:txBody>
      </p:sp>
      <p:sp>
        <p:nvSpPr>
          <p:cNvPr id="3" name="Text Placeholder 2"/>
          <p:cNvSpPr>
            <a:spLocks noGrp="1"/>
          </p:cNvSpPr>
          <p:nvPr>
            <p:ph type="body" idx="11" sz="quarter"/>
          </p:nvPr>
        </p:nvSpPr>
        <p:spPr/>
        <p:txBody>
          <a:bodyPr/>
          <a:lstStyle/>
          <a:p>
            <a:r>
              <a:rPr sz="2650"/>
              <a:t>Sifatni saqlash usullari va ularning ahamiyati</a:t>
            </a:r>
          </a:p>
        </p:txBody>
      </p:sp>
      <p:sp>
        <p:nvSpPr>
          <p:cNvPr id="4" name="Text Placeholder 3"/>
          <p:cNvSpPr>
            <a:spLocks noGrp="1"/>
          </p:cNvSpPr>
          <p:nvPr>
            <p:ph type="body" idx="12" sz="quarter"/>
          </p:nvPr>
        </p:nvSpPr>
        <p:spPr/>
        <p:txBody>
          <a:bodyPr/>
          <a:lstStyle/>
          <a:p>
            <a:r>
              <a:rPr sz="2070"/>
              <a:t>Yem sifatini saqlash uchun asosiy usullar qadoqlash va konservatsiyadir. Qadoqlash materiallari yemning chirishidan va ifloslanishidan himoya qiladi, konservatsiya esa ozuqa moddalarining yo'qolishini kamaytiradi.</a:t>
            </a:r>
          </a:p>
        </p:txBody>
      </p:sp>
      <p:sp>
        <p:nvSpPr>
          <p:cNvPr id="5" name="Text Placeholder 4"/>
          <p:cNvSpPr>
            <a:spLocks noGrp="1"/>
          </p:cNvSpPr>
          <p:nvPr>
            <p:ph type="body" idx="13" sz="quarter"/>
          </p:nvPr>
        </p:nvSpPr>
        <p:spPr/>
        <p:txBody>
          <a:bodyPr/>
          <a:lstStyle/>
          <a:p>
            <a:r>
              <a:rPr sz="2200"/>
              <a:t>Ushbu usullarni to'g'ri qo'llash orqali ishlab chiqaruvchilar yem sifatini oshirishlari va iste'molchilar uchun xavfsizligini ta'minlashlari mumkin.</a:t>
            </a:r>
          </a:p>
        </p:txBody>
      </p:sp>
      <p:sp>
        <p:nvSpPr>
          <p:cNvPr id="6" name="Text Placeholder 5"/>
          <p:cNvSpPr>
            <a:spLocks noGrp="1"/>
          </p:cNvSpPr>
          <p:nvPr>
            <p:ph type="body" idx="14" sz="quarter"/>
          </p:nvPr>
        </p:nvSpPr>
        <p:spPr/>
        <p:txBody>
          <a:bodyPr/>
          <a:lstStyle/>
          <a:p>
            <a:r>
              <a:rPr sz="2830"/>
              <a:t>Oziqa sifatiga ta'siri</a:t>
            </a:r>
          </a:p>
        </p:txBody>
      </p:sp>
      <p:sp>
        <p:nvSpPr>
          <p:cNvPr id="7" name="Text Placeholder 6"/>
          <p:cNvSpPr>
            <a:spLocks noGrp="1"/>
          </p:cNvSpPr>
          <p:nvPr>
            <p:ph type="body" idx="15" sz="quarter"/>
          </p:nvPr>
        </p:nvSpPr>
        <p:spPr/>
        <p:txBody>
          <a:bodyPr/>
          <a:lstStyle/>
          <a:p>
            <a:r>
              <a:rPr sz="2220"/>
              <a:t>Sifatni saqlash texnikalari mikrobiologik xavfsizlikni ta'minlaydi, bu esa yemning sog'lomligini va uzoq muddatli saqlanishini kafolatlaydi.</a:t>
            </a:r>
          </a:p>
        </p:txBody>
      </p:sp>
      <p:sp>
        <p:nvSpPr>
          <p:cNvPr id="8" name="Text Placeholder 7"/>
          <p:cNvSpPr>
            <a:spLocks noGrp="1"/>
          </p:cNvSpPr>
          <p:nvPr>
            <p:ph type="body" idx="16" sz="quarter"/>
          </p:nvPr>
        </p:nvSpPr>
        <p:spPr/>
        <p:txBody>
          <a:bodyPr/>
          <a:lstStyle/>
          <a:p>
            <a:r>
              <a:rPr sz="2220"/>
              <a:t>Ishlab chiqaruvchilar va iste'molchilar uchun bu usullar muhimdir, chunki ular oziq-ovqat xavfsizligini ta'minlaydi va sifatni yaxshilaydi.</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rPr sz="5670"/>
              <a:t>Yem saqlashda xavfsizlik choralar</a:t>
            </a:r>
          </a:p>
        </p:txBody>
      </p:sp>
      <p:sp>
        <p:nvSpPr>
          <p:cNvPr id="3" name="Subtitle 2"/>
          <p:cNvSpPr>
            <a:spLocks noGrp="1"/>
          </p:cNvSpPr>
          <p:nvPr>
            <p:ph type="subTitle" idx="1"/>
          </p:nvPr>
        </p:nvSpPr>
        <p:spPr/>
        <p:txBody>
          <a:bodyPr/>
          <a:lstStyle/>
          <a:p>
            <a:r>
              <a:rPr sz="1860"/>
              <a:t>Omixta yemni saqlashda zararkunandalarga qarshi choralar muhim. Saqlash joylarini toza tutish va monitoringni kuchaytirish lozim.</a:t>
            </a:r>
          </a:p>
        </p:txBody>
      </p:sp>
      <p:sp>
        <p:nvSpPr>
          <p:cNvPr id="4" name="Subtitle 3"/>
          <p:cNvSpPr>
            <a:spLocks noGrp="1"/>
          </p:cNvSpPr>
          <p:nvPr>
            <p:ph type="subTitle" idx="2"/>
          </p:nvPr>
        </p:nvSpPr>
        <p:spPr/>
        <p:txBody>
          <a:bodyPr/>
          <a:lstStyle/>
          <a:p>
            <a:r>
              <a:rPr sz="1870"/>
              <a:t>Xavfsizlik choralari saqlash jarayonida ozuqa sifatini saqlash uchun zarur. Oziq-ovqat xavfsizligini ta'minlash juda muhimdir.</a:t>
            </a:r>
          </a:p>
        </p:txBody>
      </p:sp>
      <p:sp>
        <p:nvSpPr>
          <p:cNvPr id="5" name="Subtitle 4"/>
          <p:cNvSpPr>
            <a:spLocks noGrp="1"/>
          </p:cNvSpPr>
          <p:nvPr>
            <p:ph type="subTitle" idx="3"/>
          </p:nvPr>
        </p:nvSpPr>
        <p:spPr/>
        <p:txBody>
          <a:bodyPr/>
          <a:lstStyle/>
          <a:p>
            <a:r>
              <a:rPr sz="1880"/>
              <a:t>Xavfsizlik choralarining ozuqa sifatiga ta'siri katta. To'g'ri saqlash sharoitlari bilan ozuqalar sifatini yaxshilash mumkin.</a:t>
            </a:r>
          </a:p>
        </p:txBody>
      </p:sp>
      <p:sp>
        <p:nvSpPr>
          <p:cNvPr id="6" name="Subtitle 5"/>
          <p:cNvSpPr>
            <a:spLocks noGrp="1"/>
          </p:cNvSpPr>
          <p:nvPr>
            <p:ph type="subTitle" idx="4"/>
          </p:nvPr>
        </p:nvSpPr>
        <p:spPr/>
        <p:txBody>
          <a:bodyPr/>
          <a:lstStyle/>
          <a:p>
            <a:r>
              <a:rPr sz="1870"/>
              <a:t>Saqlash jarayonlarida xavfsizlikka e'tibor berish zarur. Oziq-ovqatlarni saqlashda harorat va namlikni nazorat qilish muhimdir.</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rPr sz="5620"/>
              <a:t>Yem saqlashda innovatsion yondashuvlar</a:t>
            </a:r>
          </a:p>
        </p:txBody>
      </p:sp>
      <p:sp>
        <p:nvSpPr>
          <p:cNvPr id="3" name="Text Placeholder 2"/>
          <p:cNvSpPr>
            <a:spLocks noGrp="1"/>
          </p:cNvSpPr>
          <p:nvPr>
            <p:ph type="body" idx="1"/>
          </p:nvPr>
        </p:nvSpPr>
        <p:spPr/>
        <p:txBody>
          <a:bodyPr/>
          <a:lstStyle/>
          <a:p>
            <a:r>
              <a:rPr sz="2230"/>
              <a:t>Yem saqlashda innovatsion yondashuvlar zamonaviy texnologiyalar va metodlarni o'z ichiga oladi. Ushbu yondashuvlar oziq-ovqat sifatini oshirish va saqlash muddatini uzaytirishga qaratilgan.</a:t>
            </a:r>
          </a:p>
        </p:txBody>
      </p:sp>
      <p:sp>
        <p:nvSpPr>
          <p:cNvPr id="4" name="Text Placeholder 3"/>
          <p:cNvSpPr>
            <a:spLocks noGrp="1"/>
          </p:cNvSpPr>
          <p:nvPr>
            <p:ph type="body" idx="2"/>
          </p:nvPr>
        </p:nvSpPr>
        <p:spPr/>
        <p:txBody>
          <a:bodyPr/>
          <a:lstStyle/>
          <a:p>
            <a:r>
              <a:rPr sz="2180"/>
              <a:t>Yangi texnologiyalar: yemni saqlash uchun avtomatik nazorat tizimlari va innovatsion qadoqlash materiallari.</a:t>
            </a:r>
          </a:p>
        </p:txBody>
      </p:sp>
      <p:sp>
        <p:nvSpPr>
          <p:cNvPr id="5" name="Subtitle 4"/>
          <p:cNvSpPr>
            <a:spLocks noGrp="1"/>
          </p:cNvSpPr>
          <p:nvPr>
            <p:ph type="subTitle" idx="3"/>
          </p:nvPr>
        </p:nvSpPr>
        <p:spPr/>
        <p:txBody>
          <a:bodyPr/>
          <a:lstStyle/>
          <a:p>
            <a:r>
              <a:rPr sz="2510"/>
              <a:t>Yangi texnologiyalar</a:t>
            </a:r>
          </a:p>
        </p:txBody>
      </p:sp>
      <p:sp>
        <p:nvSpPr>
          <p:cNvPr id="6" name="Text Placeholder 5"/>
          <p:cNvSpPr>
            <a:spLocks noGrp="1"/>
          </p:cNvSpPr>
          <p:nvPr>
            <p:ph type="body" idx="4"/>
          </p:nvPr>
        </p:nvSpPr>
        <p:spPr/>
        <p:txBody>
          <a:bodyPr/>
          <a:lstStyle/>
          <a:p>
            <a:r>
              <a:rPr sz="2210"/>
              <a:t>Innovatsiyalarning samaradorligi ozuqa sifatini oshiradi, harorat va namlikni nazorat qilish orqali.</a:t>
            </a:r>
          </a:p>
        </p:txBody>
      </p:sp>
      <p:sp>
        <p:nvSpPr>
          <p:cNvPr id="7" name="Subtitle 6"/>
          <p:cNvSpPr>
            <a:spLocks noGrp="1"/>
          </p:cNvSpPr>
          <p:nvPr>
            <p:ph type="subTitle" idx="5"/>
          </p:nvPr>
        </p:nvSpPr>
        <p:spPr/>
        <p:txBody>
          <a:bodyPr/>
          <a:lstStyle/>
          <a:p>
            <a:r>
              <a:rPr sz="2410"/>
              <a:t>Samaradorlik va qo'llanilish</a:t>
            </a:r>
          </a:p>
        </p:txBody>
      </p:sp>
      <p:sp>
        <p:nvSpPr>
          <p:cNvPr id="8" name="Text Placeholder 7"/>
          <p:cNvSpPr>
            <a:spLocks noGrp="1"/>
          </p:cNvSpPr>
          <p:nvPr>
            <p:ph type="body" idx="6"/>
          </p:nvPr>
        </p:nvSpPr>
        <p:spPr/>
        <p:txBody>
          <a:bodyPr/>
          <a:lstStyle/>
          <a:p>
            <a:r>
              <a:rPr sz="2190"/>
              <a:t>Innovatsiyalarning ozuqa sifatiga ta'siri, saqlash muddatini uzaytirish va oziqlanish qiymatini saqlash.</a:t>
            </a:r>
          </a:p>
        </p:txBody>
      </p:sp>
      <p:sp>
        <p:nvSpPr>
          <p:cNvPr id="9" name="Subtitle 8"/>
          <p:cNvSpPr>
            <a:spLocks noGrp="1"/>
          </p:cNvSpPr>
          <p:nvPr>
            <p:ph type="subTitle" idx="7"/>
          </p:nvPr>
        </p:nvSpPr>
        <p:spPr/>
        <p:txBody>
          <a:bodyPr/>
          <a:lstStyle/>
          <a:p>
            <a:r>
              <a:rPr sz="2490"/>
              <a:t>Ozuqa sifatiga ta'sir</a:t>
            </a:r>
          </a:p>
        </p:txBody>
      </p:sp>
      <p:sp>
        <p:nvSpPr>
          <p:cNvPr id="10" name="Text Placeholder 9"/>
          <p:cNvSpPr>
            <a:spLocks noGrp="1"/>
          </p:cNvSpPr>
          <p:nvPr>
            <p:ph type="body" idx="8"/>
          </p:nvPr>
        </p:nvSpPr>
        <p:spPr/>
        <p:txBody>
          <a:bodyPr/>
          <a:lstStyle/>
          <a:p>
            <a:r>
              <a:rPr sz="2180"/>
              <a:t>Oziq-ovqat xavfsizligini ta'minlashda innovatsion yondashuvlar, xavfsizlik standartlariga muvofiq monitoring.</a:t>
            </a:r>
          </a:p>
        </p:txBody>
      </p:sp>
      <p:sp>
        <p:nvSpPr>
          <p:cNvPr id="11" name="Subtitle 10"/>
          <p:cNvSpPr>
            <a:spLocks noGrp="1"/>
          </p:cNvSpPr>
          <p:nvPr>
            <p:ph type="subTitle" idx="9"/>
          </p:nvPr>
        </p:nvSpPr>
        <p:spPr/>
        <p:txBody>
          <a:bodyPr/>
          <a:lstStyle/>
          <a:p>
            <a:r>
              <a:rPr sz="2480"/>
              <a:t>Oziq-ovqat xavfsizligi</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ext Placeholder 1"/>
          <p:cNvSpPr>
            <a:spLocks noGrp="1"/>
          </p:cNvSpPr>
          <p:nvPr>
            <p:ph type="body" idx="10" sz="quarter"/>
          </p:nvPr>
        </p:nvSpPr>
        <p:spPr/>
        <p:txBody>
          <a:bodyPr/>
          <a:lstStyle/>
          <a:p>
            <a:r>
              <a:rPr sz="4500"/>
              <a:t>Yem saqlashning kelajakdagi istiqbollari</a:t>
            </a:r>
          </a:p>
        </p:txBody>
      </p:sp>
      <p:sp>
        <p:nvSpPr>
          <p:cNvPr id="3" name="Text Placeholder 2"/>
          <p:cNvSpPr>
            <a:spLocks noGrp="1"/>
          </p:cNvSpPr>
          <p:nvPr>
            <p:ph type="body" idx="11" sz="quarter"/>
          </p:nvPr>
        </p:nvSpPr>
        <p:spPr/>
        <p:txBody>
          <a:bodyPr/>
          <a:lstStyle/>
          <a:p>
            <a:r>
              <a:rPr sz="2340"/>
              <a:t>Omixta yem saqlashning kelajagi yangi usullar va texnologiyalar bilan bog'liq. Masalan, innovatsion saqlash usullari, vakuumli saqlash va nazorat qilinadigan muhitlar orqali oqilona energiya sarfini ta'minlash mumkin. Yangi materiallar, masalan, bioegiluvchan qoplamalar, oziq-ovqat xavfsizligini oshirishda muhim rol o'ynaydi.</a:t>
            </a:r>
          </a:p>
        </p:txBody>
      </p:sp>
      <p:sp>
        <p:nvSpPr>
          <p:cNvPr id="4" name="Text Placeholder 3"/>
          <p:cNvSpPr>
            <a:spLocks noGrp="1"/>
          </p:cNvSpPr>
          <p:nvPr>
            <p:ph type="body" idx="12" sz="quarter"/>
          </p:nvPr>
        </p:nvSpPr>
        <p:spPr/>
        <p:txBody>
          <a:bodyPr/>
          <a:lstStyle/>
          <a:p>
            <a:r>
              <a:rPr sz="2420"/>
              <a:t>Oziq-ovqat sifatiga ta'siri katta bo'lib, yangi texnologiyalar yordamida saqlash muddatini uzaytirish mumkin. Vakuumli saqlash usullari oziq-ovqatning yangi tabiiyligini saqlab qolishga yordam beradi, shu bilan birga mikroblar va zararlanuvchilarning o'sishini oldini oladi.</a:t>
            </a:r>
          </a:p>
        </p:txBody>
      </p:sp>
      <p:sp>
        <p:nvSpPr>
          <p:cNvPr id="5" name="Text Placeholder 4"/>
          <p:cNvSpPr>
            <a:spLocks noGrp="1"/>
          </p:cNvSpPr>
          <p:nvPr>
            <p:ph type="body" idx="13" sz="quarter"/>
          </p:nvPr>
        </p:nvSpPr>
        <p:spPr/>
        <p:txBody>
          <a:bodyPr/>
          <a:lstStyle/>
          <a:p>
            <a:r>
              <a:rPr sz="2470"/>
              <a:t>Kelajakda ekologik toza texnologiyalarga o'tish ko'rsatmalari ham mavjud. Bu usullar oziq-ovqat xavfsizligi va iste'mol sifatini yaxshilashga yordam beradi. Bunday yondashuvlar oziq-ovqat resurslarini samarali boshqarishda muhim ahamiyatga ega.</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rPr sz="5850"/>
              <a:t>Omixta yemning iqtisodiy samaradorligi</a:t>
            </a:r>
          </a:p>
        </p:txBody>
      </p:sp>
      <p:sp>
        <p:nvSpPr>
          <p:cNvPr id="3" name="Text Placeholder 2"/>
          <p:cNvSpPr>
            <a:spLocks noGrp="1"/>
          </p:cNvSpPr>
          <p:nvPr>
            <p:ph type="body" idx="10" sz="quarter"/>
          </p:nvPr>
        </p:nvSpPr>
        <p:spPr/>
        <p:txBody>
          <a:bodyPr/>
          <a:lstStyle/>
          <a:p>
            <a:r>
              <a:rPr sz="3320"/>
              <a:t>Omixta yemning iqtisodiy ahamiyati</a:t>
            </a:r>
          </a:p>
        </p:txBody>
      </p:sp>
      <p:sp>
        <p:nvSpPr>
          <p:cNvPr id="4" name="Text Placeholder 3"/>
          <p:cNvSpPr>
            <a:spLocks noGrp="1"/>
          </p:cNvSpPr>
          <p:nvPr>
            <p:ph type="body" idx="11" sz="quarter"/>
          </p:nvPr>
        </p:nvSpPr>
        <p:spPr/>
        <p:txBody>
          <a:bodyPr/>
          <a:lstStyle/>
          <a:p>
            <a:r>
              <a:rPr sz="2360"/>
              <a:t>Omixta yemlar qishloq xo'jaligi uchun muhimdir, chunki ular hayvonlarning ozuqa samaradorligini oshiradi. Bu esa ishlab chiqarish xarajatlarini kamaytiradi va foydani oshiradi.</a:t>
            </a:r>
          </a:p>
        </p:txBody>
      </p:sp>
      <p:sp>
        <p:nvSpPr>
          <p:cNvPr id="5" name="Text Placeholder 4"/>
          <p:cNvSpPr>
            <a:spLocks noGrp="1"/>
          </p:cNvSpPr>
          <p:nvPr>
            <p:ph type="body" idx="12" sz="quarter"/>
          </p:nvPr>
        </p:nvSpPr>
        <p:spPr/>
        <p:txBody>
          <a:bodyPr/>
          <a:lstStyle/>
          <a:p>
            <a:r>
              <a:rPr sz="3350"/>
              <a:t>Samaradorlikni oshirish usullari</a:t>
            </a:r>
          </a:p>
        </p:txBody>
      </p:sp>
      <p:sp>
        <p:nvSpPr>
          <p:cNvPr id="6" name="Text Placeholder 5"/>
          <p:cNvSpPr>
            <a:spLocks noGrp="1"/>
          </p:cNvSpPr>
          <p:nvPr>
            <p:ph type="body" idx="13" sz="quarter"/>
          </p:nvPr>
        </p:nvSpPr>
        <p:spPr/>
        <p:txBody>
          <a:bodyPr/>
          <a:lstStyle/>
          <a:p>
            <a:r>
              <a:rPr sz="2340"/>
              <a:t>Samaradorlikni oshirish uchun quyidagi usullarni qo'llash mumkin: xom ashyo sifatini yaxshilash, ishlab chiqarish jarayonini optimallashtirish va zamonaviy texnologiyalarni joriy etish.</a:t>
            </a:r>
          </a:p>
        </p:txBody>
      </p:sp>
      <p:pic>
        <p:nvPicPr>
          <p:cNvPr id="7" name="Picture Placeholder 6" descr="image.jpg"/>
          <p:cNvPicPr>
            <a:picLocks noGrp="1" noChangeAspect="1"/>
          </p:cNvPicPr>
          <p:nvPr>
            <p:ph type="pic" idx="14" sz="quarter"/>
          </p:nvPr>
        </p:nvPicPr>
        <p:blipFill>
          <a:blip r:embed="rId2"/>
          <a:srcRect l="10291" r="10291"/>
          <a:stretch>
            <a:fillRect/>
          </a:stretch>
        </p:blipFill>
        <p:spPr/>
      </p:pic>
      <p:sp>
        <p:nvSpPr>
          <p:cNvPr id="8" name="TextBox 7"/>
          <p:cNvSpPr txBox="1"/>
          <p:nvPr/>
        </p:nvSpPr>
        <p:spPr>
          <a:xfrm>
            <a:off x="9620250" y="9372600"/>
            <a:ext cx="7810500" cy="228600"/>
          </a:xfrm>
          <a:prstGeom prst="rect">
            <a:avLst/>
          </a:prstGeom>
          <a:solidFill>
            <a:srgbClr val="F5F3F2"/>
          </a:solidFill>
        </p:spPr>
        <p:txBody>
          <a:bodyPr wrap="none" tIns="0" bIns="0" lIns="0" rIns="0">
            <a:spAutoFit/>
          </a:bodyPr>
          <a:lstStyle/>
          <a:p>
            <a:pPr algn="ctr"/>
            <a:r>
              <a:rPr sz="1100"/>
              <a:t>Photo by </a:t>
            </a:r>
            <a:r>
              <a:rPr sz="1100">
                <a:hlinkClick r:id="rId3"/>
              </a:rPr>
              <a:t>Timi Gaier</a:t>
            </a:r>
            <a:r>
              <a:rPr sz="1100"/>
              <a:t> on </a:t>
            </a:r>
            <a:r>
              <a:rPr sz="1100">
                <a:hlinkClick r:id="rId4"/>
              </a:rPr>
              <a:t>Unsplash</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rPr sz="6000"/>
              <a:t>Rivojlanish istiqbollari</a:t>
            </a:r>
          </a:p>
        </p:txBody>
      </p:sp>
      <p:sp>
        <p:nvSpPr>
          <p:cNvPr id="3" name="Text Placeholder 2"/>
          <p:cNvSpPr>
            <a:spLocks noGrp="1"/>
          </p:cNvSpPr>
          <p:nvPr>
            <p:ph type="body" idx="10" sz="quarter"/>
          </p:nvPr>
        </p:nvSpPr>
        <p:spPr/>
        <p:txBody>
          <a:bodyPr/>
          <a:lstStyle/>
          <a:p>
            <a:r>
              <a:rPr sz="2730"/>
              <a:t>Omixta yem sanoatining imkoniyatlari</a:t>
            </a:r>
          </a:p>
        </p:txBody>
      </p:sp>
      <p:sp>
        <p:nvSpPr>
          <p:cNvPr id="4" name="Text Placeholder 3"/>
          <p:cNvSpPr>
            <a:spLocks noGrp="1"/>
          </p:cNvSpPr>
          <p:nvPr>
            <p:ph type="body" idx="11" sz="quarter"/>
          </p:nvPr>
        </p:nvSpPr>
        <p:spPr/>
        <p:txBody>
          <a:bodyPr/>
          <a:lstStyle/>
          <a:p>
            <a:r>
              <a:rPr sz="2110"/>
              <a:t>Omixta yem sanoati kelajakda yangi ishlab chiqarish usullari va ekologik jihatdan barqaror yondashuvlar bilan rivojlanadi. Bu, resurslarni samarali ishlatishni va sifatni oshirishni ta'minlaydi.</a:t>
            </a:r>
          </a:p>
        </p:txBody>
      </p:sp>
      <p:sp>
        <p:nvSpPr>
          <p:cNvPr id="5" name="Text Placeholder 4"/>
          <p:cNvSpPr>
            <a:spLocks noGrp="1"/>
          </p:cNvSpPr>
          <p:nvPr>
            <p:ph type="body" idx="12" sz="quarter"/>
          </p:nvPr>
        </p:nvSpPr>
        <p:spPr/>
        <p:txBody>
          <a:bodyPr/>
          <a:lstStyle/>
          <a:p>
            <a:r>
              <a:rPr sz="2760"/>
              <a:t>Innovatsion texnologiyalar ta'siri</a:t>
            </a:r>
          </a:p>
        </p:txBody>
      </p:sp>
      <p:sp>
        <p:nvSpPr>
          <p:cNvPr id="6" name="Text Placeholder 5"/>
          <p:cNvSpPr>
            <a:spLocks noGrp="1"/>
          </p:cNvSpPr>
          <p:nvPr>
            <p:ph type="body" idx="13" sz="quarter"/>
          </p:nvPr>
        </p:nvSpPr>
        <p:spPr/>
        <p:txBody>
          <a:bodyPr/>
          <a:lstStyle/>
          <a:p>
            <a:r>
              <a:rPr sz="2110"/>
              <a:t>Yangi texnologiyalar, masalan, sun'iy intellekt va katta ma'lumotlar, ishlab chiqarish jarayonlarini optimallashtirishda muhim rol o'ynaydi. Bu, samaradorlikni oshiradi va xarajatlarni kamaytiradi.</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rPr sz="5759"/>
              <a:t>Texnologik jarayonlar</a:t>
            </a:r>
          </a:p>
        </p:txBody>
      </p:sp>
      <p:sp>
        <p:nvSpPr>
          <p:cNvPr id="3" name="Subtitle 2"/>
          <p:cNvSpPr>
            <a:spLocks noGrp="1"/>
          </p:cNvSpPr>
          <p:nvPr>
            <p:ph type="subTitle" idx="1"/>
          </p:nvPr>
        </p:nvSpPr>
        <p:spPr/>
        <p:txBody>
          <a:bodyPr/>
          <a:lstStyle/>
          <a:p>
            <a:r>
              <a:rPr sz="1820"/>
              <a:t>Omixta yem ishlab chiqarish jarayonida texnologik jarayonlar samaradorligi muhimdir. Yangi usullar orqali jarayonlarni optimallashtirish mumkin.</a:t>
            </a:r>
          </a:p>
        </p:txBody>
      </p:sp>
      <p:sp>
        <p:nvSpPr>
          <p:cNvPr id="4" name="Subtitle 3"/>
          <p:cNvSpPr>
            <a:spLocks noGrp="1"/>
          </p:cNvSpPr>
          <p:nvPr>
            <p:ph type="subTitle" idx="2"/>
          </p:nvPr>
        </p:nvSpPr>
        <p:spPr/>
        <p:txBody>
          <a:bodyPr/>
          <a:lstStyle/>
          <a:p>
            <a:r>
              <a:rPr sz="1860"/>
              <a:t>Yangi texnologiyalarni joriy etish omikta yem ishlab chiqarishning sifatini oshiradi. Innovatsion yondashuvlar sifatni ta'minlaydi.</a:t>
            </a:r>
          </a:p>
        </p:txBody>
      </p:sp>
      <p:sp>
        <p:nvSpPr>
          <p:cNvPr id="5" name="Subtitle 4"/>
          <p:cNvSpPr>
            <a:spLocks noGrp="1"/>
          </p:cNvSpPr>
          <p:nvPr>
            <p:ph type="subTitle" idx="3"/>
          </p:nvPr>
        </p:nvSpPr>
        <p:spPr/>
        <p:txBody>
          <a:bodyPr/>
          <a:lstStyle/>
          <a:p>
            <a:r>
              <a:rPr sz="1850"/>
              <a:t>Texnologik jarayonlar xarajatlarni kamaytirish, energiya samaradorligini oshirish va umumiy samaradorlikni yaxshilashga yordam beradi.</a:t>
            </a:r>
          </a:p>
        </p:txBody>
      </p:sp>
      <p:sp>
        <p:nvSpPr>
          <p:cNvPr id="6" name="Subtitle 5"/>
          <p:cNvSpPr>
            <a:spLocks noGrp="1"/>
          </p:cNvSpPr>
          <p:nvPr>
            <p:ph type="subTitle" idx="4"/>
          </p:nvPr>
        </p:nvSpPr>
        <p:spPr/>
        <p:txBody>
          <a:bodyPr/>
          <a:lstStyle/>
          <a:p>
            <a:r>
              <a:rPr sz="1870"/>
              <a:t>Omixta yem ishlab chiqarish texnologiyasi zamonaviy talablarga javob berishi kerak. Innovatsion yondashuvlar muhim rol o'ynaydi.</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rPr sz="5759"/>
              <a:t>Saqlash texnologiyalari</a:t>
            </a:r>
          </a:p>
        </p:txBody>
      </p:sp>
      <p:sp>
        <p:nvSpPr>
          <p:cNvPr id="3" name="Text Placeholder 2"/>
          <p:cNvSpPr>
            <a:spLocks noGrp="1"/>
          </p:cNvSpPr>
          <p:nvPr>
            <p:ph type="body" idx="1"/>
          </p:nvPr>
        </p:nvSpPr>
        <p:spPr/>
        <p:txBody>
          <a:bodyPr/>
          <a:lstStyle/>
          <a:p>
            <a:r>
              <a:rPr sz="2300"/>
              <a:t>Omixta yemni saqlash texnologiyalari zamonaviy usullarni o'z ichiga oladi, bu esa yem sifatini saqlashda muhim ahamiyatga ega.</a:t>
            </a:r>
          </a:p>
        </p:txBody>
      </p:sp>
      <p:sp>
        <p:nvSpPr>
          <p:cNvPr id="4" name="Text Placeholder 3"/>
          <p:cNvSpPr>
            <a:spLocks noGrp="1"/>
          </p:cNvSpPr>
          <p:nvPr>
            <p:ph type="body" idx="2"/>
          </p:nvPr>
        </p:nvSpPr>
        <p:spPr/>
        <p:txBody>
          <a:bodyPr/>
          <a:lstStyle/>
          <a:p>
            <a:r>
              <a:rPr sz="2110"/>
              <a:t>Omixta yemni saqlashning zamonaviy usullari ichida avvalo, quruq saqlash, siloslarda saqlash va muhrlangan paketlarda saqlash mavjud.</a:t>
            </a:r>
          </a:p>
        </p:txBody>
      </p:sp>
      <p:sp>
        <p:nvSpPr>
          <p:cNvPr id="5" name="Subtitle 4"/>
          <p:cNvSpPr>
            <a:spLocks noGrp="1"/>
          </p:cNvSpPr>
          <p:nvPr>
            <p:ph type="subTitle" idx="3"/>
          </p:nvPr>
        </p:nvSpPr>
        <p:spPr/>
        <p:txBody>
          <a:bodyPr/>
          <a:lstStyle/>
          <a:p>
            <a:r>
              <a:rPr sz="2430"/>
              <a:t>Zamonaviy saqlash usullari</a:t>
            </a:r>
          </a:p>
        </p:txBody>
      </p:sp>
      <p:sp>
        <p:nvSpPr>
          <p:cNvPr id="6" name="Text Placeholder 5"/>
          <p:cNvSpPr>
            <a:spLocks noGrp="1"/>
          </p:cNvSpPr>
          <p:nvPr>
            <p:ph type="body" idx="4"/>
          </p:nvPr>
        </p:nvSpPr>
        <p:spPr/>
        <p:txBody>
          <a:bodyPr/>
          <a:lstStyle/>
          <a:p>
            <a:r>
              <a:rPr sz="2120"/>
              <a:t>Saqlash sharoitlari yemning sifatiga katta ta'sir ko'rsatadi, shu jumladan harorat, namlik va havo aylanishi muhim ahamiyatga ega.</a:t>
            </a:r>
          </a:p>
        </p:txBody>
      </p:sp>
      <p:sp>
        <p:nvSpPr>
          <p:cNvPr id="7" name="Subtitle 6"/>
          <p:cNvSpPr>
            <a:spLocks noGrp="1"/>
          </p:cNvSpPr>
          <p:nvPr>
            <p:ph type="subTitle" idx="5"/>
          </p:nvPr>
        </p:nvSpPr>
        <p:spPr/>
        <p:txBody>
          <a:bodyPr/>
          <a:lstStyle/>
          <a:p>
            <a:r>
              <a:rPr sz="2520"/>
              <a:t>Saqlash sharoitlari</a:t>
            </a:r>
          </a:p>
        </p:txBody>
      </p:sp>
      <p:sp>
        <p:nvSpPr>
          <p:cNvPr id="8" name="Text Placeholder 7"/>
          <p:cNvSpPr>
            <a:spLocks noGrp="1"/>
          </p:cNvSpPr>
          <p:nvPr>
            <p:ph type="body" idx="6"/>
          </p:nvPr>
        </p:nvSpPr>
        <p:spPr/>
        <p:txBody>
          <a:bodyPr/>
          <a:lstStyle/>
          <a:p>
            <a:r>
              <a:rPr sz="2130"/>
              <a:t>Saqlash jarayonida xavfsizlik choralarini ko'rish muhimdir, bu yemning zaharlanishini va sifatini ta'minlashga yordam beradi.</a:t>
            </a:r>
          </a:p>
        </p:txBody>
      </p:sp>
      <p:sp>
        <p:nvSpPr>
          <p:cNvPr id="9" name="Subtitle 8"/>
          <p:cNvSpPr>
            <a:spLocks noGrp="1"/>
          </p:cNvSpPr>
          <p:nvPr>
            <p:ph type="subTitle" idx="7"/>
          </p:nvPr>
        </p:nvSpPr>
        <p:spPr/>
        <p:txBody>
          <a:bodyPr/>
          <a:lstStyle/>
          <a:p>
            <a:r>
              <a:rPr sz="2510"/>
              <a:t>Xavfsizlik choralarI</a:t>
            </a:r>
          </a:p>
        </p:txBody>
      </p:sp>
      <p:sp>
        <p:nvSpPr>
          <p:cNvPr id="10" name="Text Placeholder 9"/>
          <p:cNvSpPr>
            <a:spLocks noGrp="1"/>
          </p:cNvSpPr>
          <p:nvPr>
            <p:ph type="body" idx="8"/>
          </p:nvPr>
        </p:nvSpPr>
        <p:spPr/>
        <p:txBody>
          <a:bodyPr/>
          <a:lstStyle/>
          <a:p>
            <a:r>
              <a:rPr sz="2140"/>
              <a:t>Omixta yemni saqlash jarayoni zamonaviy texnologiyalarni qo'llash orqali iqtisodiy samara keltiradi va resurslarni tejaydi.</a:t>
            </a:r>
          </a:p>
        </p:txBody>
      </p:sp>
      <p:sp>
        <p:nvSpPr>
          <p:cNvPr id="11" name="Subtitle 10"/>
          <p:cNvSpPr>
            <a:spLocks noGrp="1"/>
          </p:cNvSpPr>
          <p:nvPr>
            <p:ph type="subTitle" idx="9"/>
          </p:nvPr>
        </p:nvSpPr>
        <p:spPr/>
        <p:txBody>
          <a:bodyPr/>
          <a:lstStyle/>
          <a:p>
            <a:r>
              <a:rPr sz="2260"/>
              <a:t>Texnologiyalar va iqtisodiy samaradorlik</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rPr sz="6000"/>
              <a:t>Bozor tahlili</a:t>
            </a:r>
          </a:p>
        </p:txBody>
      </p:sp>
      <p:sp>
        <p:nvSpPr>
          <p:cNvPr id="3" name="Text Placeholder 2"/>
          <p:cNvSpPr>
            <a:spLocks noGrp="1"/>
          </p:cNvSpPr>
          <p:nvPr>
            <p:ph type="body" idx="10" sz="quarter"/>
          </p:nvPr>
        </p:nvSpPr>
        <p:spPr/>
        <p:txBody>
          <a:bodyPr/>
          <a:lstStyle/>
          <a:p>
            <a:r>
              <a:rPr sz="3300"/>
              <a:t>Omixta yem bozorining hozirgi holati</a:t>
            </a:r>
          </a:p>
        </p:txBody>
      </p:sp>
      <p:sp>
        <p:nvSpPr>
          <p:cNvPr id="4" name="Text Placeholder 3"/>
          <p:cNvSpPr>
            <a:spLocks noGrp="1"/>
          </p:cNvSpPr>
          <p:nvPr>
            <p:ph type="body" idx="11" sz="quarter"/>
          </p:nvPr>
        </p:nvSpPr>
        <p:spPr/>
        <p:txBody>
          <a:bodyPr/>
          <a:lstStyle/>
          <a:p>
            <a:r>
              <a:rPr sz="2170"/>
              <a:t>Omixta yem bozorida hozirgi kunda raqobat kuchaygan. Oziq-ovqat xavfsizligi va sifatni ta'minlash maqsadida ishlab chiqaruvchilar innovatsion texnologiyalarga o'tmoqda. Bozor talabining o'sishi va yangi tendensiyalar ishlab chiqarish jarayonlariga ta'sir qiladi.</a:t>
            </a:r>
          </a:p>
        </p:txBody>
      </p:sp>
      <p:sp>
        <p:nvSpPr>
          <p:cNvPr id="5" name="Text Placeholder 4"/>
          <p:cNvSpPr>
            <a:spLocks noGrp="1"/>
          </p:cNvSpPr>
          <p:nvPr>
            <p:ph type="body" idx="12" sz="quarter"/>
          </p:nvPr>
        </p:nvSpPr>
        <p:spPr/>
        <p:txBody>
          <a:bodyPr/>
          <a:lstStyle/>
          <a:p>
            <a:r>
              <a:rPr sz="3120"/>
              <a:t>Raqobatchilar tahlili va kelajakdagi tendensiyalar</a:t>
            </a:r>
          </a:p>
        </p:txBody>
      </p:sp>
      <p:sp>
        <p:nvSpPr>
          <p:cNvPr id="6" name="Text Placeholder 5"/>
          <p:cNvSpPr>
            <a:spLocks noGrp="1"/>
          </p:cNvSpPr>
          <p:nvPr>
            <p:ph type="body" idx="13" sz="quarter"/>
          </p:nvPr>
        </p:nvSpPr>
        <p:spPr/>
        <p:txBody>
          <a:bodyPr/>
          <a:lstStyle/>
          <a:p>
            <a:r>
              <a:rPr sz="2250"/>
              <a:t>Raqobatchilar tahlili shuni ko'rsatadiki, yangi texnologiyalarga o'tish raqobatni oshiradi. Kelajakda bozorda biologik yemlar va organik xom ashyolarga talab ortadi, bu esa ishlab chiqarish usullarini yangilashni talab qiladi.</a:t>
            </a:r>
          </a:p>
        </p:txBody>
      </p:sp>
      <p:pic>
        <p:nvPicPr>
          <p:cNvPr id="7" name="Picture Placeholder 6" descr="image.jpg"/>
          <p:cNvPicPr>
            <a:picLocks noGrp="1" noChangeAspect="1"/>
          </p:cNvPicPr>
          <p:nvPr>
            <p:ph type="pic" idx="14" sz="quarter"/>
          </p:nvPr>
        </p:nvPicPr>
        <p:blipFill>
          <a:blip r:embed="rId2"/>
          <a:srcRect l="10291" r="10291"/>
          <a:stretch>
            <a:fillRect/>
          </a:stretch>
        </p:blipFill>
        <p:spPr/>
      </p:pic>
      <p:sp>
        <p:nvSpPr>
          <p:cNvPr id="8" name="TextBox 7"/>
          <p:cNvSpPr txBox="1"/>
          <p:nvPr/>
        </p:nvSpPr>
        <p:spPr>
          <a:xfrm>
            <a:off x="9620250" y="9372600"/>
            <a:ext cx="7810500" cy="228600"/>
          </a:xfrm>
          <a:prstGeom prst="rect">
            <a:avLst/>
          </a:prstGeom>
          <a:solidFill>
            <a:srgbClr val="F5F3F2"/>
          </a:solidFill>
        </p:spPr>
        <p:txBody>
          <a:bodyPr wrap="none" tIns="0" bIns="0" lIns="0" rIns="0">
            <a:spAutoFit/>
          </a:bodyPr>
          <a:lstStyle/>
          <a:p>
            <a:pPr algn="ctr"/>
            <a:r>
              <a:rPr sz="1100"/>
              <a:t>Photo by </a:t>
            </a:r>
            <a:r>
              <a:rPr sz="1100">
                <a:hlinkClick r:id="rId3"/>
              </a:rPr>
              <a:t>Timi Gaier</a:t>
            </a:r>
            <a:r>
              <a:rPr sz="1100"/>
              <a:t> on </a:t>
            </a:r>
            <a:r>
              <a:rPr sz="1100">
                <a:hlinkClick r:id="rId4"/>
              </a:rPr>
              <a:t>Unsplash</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Reja</a:t>
            </a:r>
          </a:p>
        </p:txBody>
      </p:sp>
      <p:sp>
        <p:nvSpPr>
          <p:cNvPr id="3" name="Subtitle 2"/>
          <p:cNvSpPr>
            <a:spLocks noGrp="1"/>
          </p:cNvSpPr>
          <p:nvPr>
            <p:ph type="subTitle" idx="1"/>
          </p:nvPr>
        </p:nvSpPr>
        <p:spPr/>
        <p:txBody>
          <a:bodyPr/>
          <a:lstStyle/>
          <a:p>
            <a:r>
              <a:t>Omixta yem ishlab chiqarish jarayonlarini tahlil qilish.</a:t>
            </a:r>
          </a:p>
        </p:txBody>
      </p:sp>
      <p:sp>
        <p:nvSpPr>
          <p:cNvPr id="4" name="Subtitle 3"/>
          <p:cNvSpPr>
            <a:spLocks noGrp="1"/>
          </p:cNvSpPr>
          <p:nvPr>
            <p:ph type="subTitle" idx="2"/>
          </p:nvPr>
        </p:nvSpPr>
        <p:spPr/>
        <p:txBody>
          <a:bodyPr/>
          <a:lstStyle/>
          <a:p>
            <a:r>
              <a:t>Yemlarni saqlash usullari va sifatni saqlash.</a:t>
            </a:r>
          </a:p>
        </p:txBody>
      </p:sp>
      <p:sp>
        <p:nvSpPr>
          <p:cNvPr id="5" name="Subtitle 4"/>
          <p:cNvSpPr>
            <a:spLocks noGrp="1"/>
          </p:cNvSpPr>
          <p:nvPr>
            <p:ph type="subTitle" idx="3"/>
          </p:nvPr>
        </p:nvSpPr>
        <p:spPr/>
        <p:txBody>
          <a:bodyPr/>
          <a:lstStyle/>
          <a:p>
            <a:r>
              <a:t>Omixta yemning iqtisodiy samaradorligi va rivojlanish istiqbollari.</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rPr sz="5980"/>
              <a:t>Investitsiya imkoniyatlari</a:t>
            </a:r>
          </a:p>
        </p:txBody>
      </p:sp>
      <p:sp>
        <p:nvSpPr>
          <p:cNvPr id="3" name="Text Placeholder 2"/>
          <p:cNvSpPr>
            <a:spLocks noGrp="1"/>
          </p:cNvSpPr>
          <p:nvPr>
            <p:ph type="body" idx="10" sz="quarter"/>
          </p:nvPr>
        </p:nvSpPr>
        <p:spPr/>
        <p:txBody>
          <a:bodyPr/>
          <a:lstStyle/>
          <a:p>
            <a:r>
              <a:rPr sz="2730"/>
              <a:t>Investitsiya qilishning afzalliklari</a:t>
            </a:r>
          </a:p>
        </p:txBody>
      </p:sp>
      <p:sp>
        <p:nvSpPr>
          <p:cNvPr id="4" name="Text Placeholder 3"/>
          <p:cNvSpPr>
            <a:spLocks noGrp="1"/>
          </p:cNvSpPr>
          <p:nvPr>
            <p:ph type="body" idx="11" sz="quarter"/>
          </p:nvPr>
        </p:nvSpPr>
        <p:spPr/>
        <p:txBody>
          <a:bodyPr/>
          <a:lstStyle/>
          <a:p>
            <a:r>
              <a:rPr sz="2000"/>
              <a:t>Omixta yem sanoatiga investitsiya qilish, iqtisodiy rivojlanishni ta'minlaydi, yangi ish o'rinlari yaratadi va qishloq xo'jaligini modernizatsiya qilishga yordam beradi. Bu sohada investitsiya qilish biznes uchun yuqori qaytish imkoniyatini beradi.</a:t>
            </a:r>
          </a:p>
        </p:txBody>
      </p:sp>
      <p:sp>
        <p:nvSpPr>
          <p:cNvPr id="5" name="Text Placeholder 4"/>
          <p:cNvSpPr>
            <a:spLocks noGrp="1"/>
          </p:cNvSpPr>
          <p:nvPr>
            <p:ph type="body" idx="12" sz="quarter"/>
          </p:nvPr>
        </p:nvSpPr>
        <p:spPr/>
        <p:txBody>
          <a:bodyPr/>
          <a:lstStyle/>
          <a:p>
            <a:r>
              <a:rPr sz="2860"/>
              <a:t>Investitsiya strategiyalari</a:t>
            </a:r>
          </a:p>
        </p:txBody>
      </p:sp>
      <p:sp>
        <p:nvSpPr>
          <p:cNvPr id="6" name="Text Placeholder 5"/>
          <p:cNvSpPr>
            <a:spLocks noGrp="1"/>
          </p:cNvSpPr>
          <p:nvPr>
            <p:ph type="body" idx="13" sz="quarter"/>
          </p:nvPr>
        </p:nvSpPr>
        <p:spPr/>
        <p:txBody>
          <a:bodyPr/>
          <a:lstStyle/>
          <a:p>
            <a:r>
              <a:rPr sz="2060"/>
              <a:t>Omixta yem sanoatida quyidagi investitsiya strategiyalarini ko'rib chiqish mumkin: 1. Innovatsion texnologiyalarni joriy etish, 2. Mahsulot diversifikatsiyasi, 3. Bozor tahlili asosida investitsiyalarni rejalashtirish.</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ext Placeholder 1"/>
          <p:cNvSpPr>
            <a:spLocks noGrp="1"/>
          </p:cNvSpPr>
          <p:nvPr>
            <p:ph type="body" idx="10" sz="quarter"/>
          </p:nvPr>
        </p:nvSpPr>
        <p:spPr/>
        <p:txBody>
          <a:bodyPr/>
          <a:lstStyle/>
          <a:p>
            <a:r>
              <a:rPr sz="4800"/>
              <a:t>Xulosa</a:t>
            </a:r>
          </a:p>
        </p:txBody>
      </p:sp>
      <p:sp>
        <p:nvSpPr>
          <p:cNvPr id="3" name="Text Placeholder 2"/>
          <p:cNvSpPr>
            <a:spLocks noGrp="1"/>
          </p:cNvSpPr>
          <p:nvPr>
            <p:ph type="body" idx="11" sz="quarter"/>
          </p:nvPr>
        </p:nvSpPr>
        <p:spPr/>
        <p:txBody>
          <a:bodyPr/>
          <a:lstStyle/>
          <a:p>
            <a:r>
              <a:rPr sz="2630"/>
              <a:t>Omixta yem ishlab chiqarish jarayoni xom ashyolarni tayyorlash va aralashtirish bilan boshlanadi. Bu jarayon sifat nazorati va texnologiyaga asoslanadi.</a:t>
            </a:r>
          </a:p>
        </p:txBody>
      </p:sp>
      <p:sp>
        <p:nvSpPr>
          <p:cNvPr id="4" name="Text Placeholder 3"/>
          <p:cNvSpPr>
            <a:spLocks noGrp="1"/>
          </p:cNvSpPr>
          <p:nvPr>
            <p:ph type="body" idx="12" sz="quarter"/>
          </p:nvPr>
        </p:nvSpPr>
        <p:spPr/>
        <p:txBody>
          <a:bodyPr/>
          <a:lstStyle/>
          <a:p>
            <a:r>
              <a:rPr sz="2610"/>
              <a:t>Omixta yemning saqlash sharoitlari va usullari sifat va ozuqaviy qiymatni saqlashda muhimdir. Iqtisodiy va ekologik afzalliklar bozor talabiga mos bo'lishi kerak.</a:t>
            </a:r>
          </a:p>
        </p:txBody>
      </p:sp>
      <p:sp>
        <p:nvSpPr>
          <p:cNvPr id="5" name="Text Placeholder 4"/>
          <p:cNvSpPr>
            <a:spLocks noGrp="1"/>
          </p:cNvSpPr>
          <p:nvPr>
            <p:ph type="body" idx="13" sz="quarter"/>
          </p:nvPr>
        </p:nvSpPr>
        <p:spPr/>
        <p:txBody>
          <a:bodyPr/>
          <a:lstStyle/>
          <a:p>
            <a:r>
              <a:rPr sz="2610"/>
              <a:t>Innovatsion yondashuvlar oziq-ovqat xavfsizligini ta'minlashda muhim. Kelajak istiqbollari ishlab chiqarish jarayonini yanada takomillashtirishni talab qiladi.</a:t>
            </a: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ext Placeholder 1"/>
          <p:cNvSpPr>
            <a:spLocks noGrp="1"/>
          </p:cNvSpPr>
          <p:nvPr>
            <p:ph type="body" idx="10" sz="quarter"/>
          </p:nvPr>
        </p:nvSpPr>
        <p:spPr/>
        <p:txBody>
          <a:bodyPr/>
          <a:lstStyle/>
          <a:p>
            <a:r>
              <a:t>Foydalanilgan Adabiyotlar</a:t>
            </a:r>
          </a:p>
        </p:txBody>
      </p:sp>
      <p:sp>
        <p:nvSpPr>
          <p:cNvPr id="3" name="Text Placeholder 2"/>
          <p:cNvSpPr>
            <a:spLocks noGrp="1"/>
          </p:cNvSpPr>
          <p:nvPr>
            <p:ph type="body" idx="11" sz="quarter"/>
          </p:nvPr>
        </p:nvSpPr>
        <p:spPr/>
        <p:txBody>
          <a:bodyPr/>
          <a:lstStyle/>
          <a:p>
            <a:r>
              <a:t>1. Jumaniyozov, D. M., &amp; Makhmudov, B. O. Omixta yem ishlab chiqarish jarayonlari va texnologiyalari. O‘zbekiston Qishloq xo‘jalik ilmiy-tadqiqot instituti, 2022.</a:t>
            </a:r>
          </a:p>
          <a:p>
            <a:r>
              <a:t>2. Davletov, A. S. Omixta yemlarni saqlash va sifat nazorati. Qishloq xo‘jaligi va oziq-ovqat texnologiyalari jurnali, 2021.</a:t>
            </a:r>
          </a:p>
          <a:p>
            <a:r>
              <a:t>3. Kurbanov, M. X. Omixta yemning iqtisodiy samaradorligi. O‘zbekiston iqtisodiyoti va moliya jurnali, 2023.</a:t>
            </a:r>
          </a:p>
          <a:p>
            <a:r>
              <a:t>4. Saidov, I. A. Saqlash sharoitlari va ozuqa sifatini saqlash usullari. Oziq-ovqat texnologiyalari va innovatsiyalar konferensiyasi, 2022.</a:t>
            </a:r>
          </a:p>
          <a:p>
            <a:r>
              <a:t>5. Tursunov, R. Omixta yem ishlab chiqarishning rivojlanish istiqbollari. O‘zbekiston qishloq xo‘jaligi va oziq-ovqat mahsulotlari jurnali, 2023.</a:t>
            </a: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ext Placeholder 1"/>
          <p:cNvSpPr>
            <a:spLocks noGrp="1"/>
          </p:cNvSpPr>
          <p:nvPr>
            <p:ph type="body" idx="10" sz="quarter"/>
          </p:nvPr>
        </p:nvSpPr>
        <p:spPr/>
        <p:txBody>
          <a:bodyPr/>
          <a:lstStyle/>
          <a:p>
            <a:r>
              <a:t>E'tiboringiz uchun rahmat!</a:t>
            </a:r>
          </a:p>
        </p:txBody>
      </p:sp>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ext Placeholder 1"/>
          <p:cNvSpPr>
            <a:spLocks noGrp="1"/>
          </p:cNvSpPr>
          <p:nvPr>
            <p:ph type="body" idx="10" sz="quarter"/>
          </p:nvPr>
        </p:nvSpPr>
        <p:spPr/>
        <p:txBody>
          <a:bodyPr/>
          <a:lstStyle/>
          <a:p>
            <a:r>
              <a:rPr sz="4550"/>
              <a:t>Omixta yem ishlab chiqarish jarayoni</a:t>
            </a:r>
          </a:p>
        </p:txBody>
      </p:sp>
      <p:sp>
        <p:nvSpPr>
          <p:cNvPr id="3" name="Text Placeholder 2"/>
          <p:cNvSpPr>
            <a:spLocks noGrp="1"/>
          </p:cNvSpPr>
          <p:nvPr>
            <p:ph type="body" idx="11" sz="quarter"/>
          </p:nvPr>
        </p:nvSpPr>
        <p:spPr/>
        <p:txBody>
          <a:bodyPr/>
          <a:lstStyle/>
          <a:p>
            <a:r>
              <a:rPr sz="2970"/>
              <a:t>Omixta yem ishlab chiqarish jarayoni, bir necha bosqichlar va texnologik uskunalar orqali amalga oshiriladi. Omixta yemning asosiy tarkibi donlar, protein manbalari, vitaminlar va mineral moddalarni o'z ichiga oladi. Ushbu tarkibiy qismlar birgalikda hayvonlarga zarur bo'lgan oziq moddalarni ta'minlaydi.</a:t>
            </a:r>
          </a:p>
        </p:txBody>
      </p:sp>
      <p:sp>
        <p:nvSpPr>
          <p:cNvPr id="4" name="Text Placeholder 3"/>
          <p:cNvSpPr>
            <a:spLocks noGrp="1"/>
          </p:cNvSpPr>
          <p:nvPr>
            <p:ph type="body" idx="12" sz="quarter"/>
          </p:nvPr>
        </p:nvSpPr>
        <p:spPr/>
        <p:txBody>
          <a:bodyPr/>
          <a:lstStyle/>
          <a:p>
            <a:r>
              <a:rPr sz="2940"/>
              <a:t>Ishlab chiqarish jarayoni quyidagi bosqichlardan iborat: birinchi navbatda, xom ashyo tayyorlanadi; keyin esa aralashtirish va maydalash jarayonlari amalga oshiriladi. Texnologik uskunalar orasida maydalagichlar, aralashtirgichlar va qadoqlash mashinalari mavjud bo'lib, ularning har biri muayyan vazifalarni bajaradi.</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ext Placeholder 1"/>
          <p:cNvSpPr>
            <a:spLocks noGrp="1"/>
          </p:cNvSpPr>
          <p:nvPr>
            <p:ph type="body" idx="10" sz="quarter"/>
          </p:nvPr>
        </p:nvSpPr>
        <p:spPr/>
        <p:txBody>
          <a:bodyPr/>
          <a:lstStyle/>
          <a:p>
            <a:r>
              <a:rPr sz="4690"/>
              <a:t>Xom ashyolarni tayyorlash</a:t>
            </a:r>
          </a:p>
        </p:txBody>
      </p:sp>
      <p:sp>
        <p:nvSpPr>
          <p:cNvPr id="3" name="Text Placeholder 2"/>
          <p:cNvSpPr>
            <a:spLocks noGrp="1"/>
          </p:cNvSpPr>
          <p:nvPr>
            <p:ph type="body" idx="11" sz="quarter"/>
          </p:nvPr>
        </p:nvSpPr>
        <p:spPr/>
        <p:txBody>
          <a:bodyPr/>
          <a:lstStyle/>
          <a:p>
            <a:r>
              <a:rPr sz="2860"/>
              <a:t>Xom ashyolarni tanlash va tayyorlash</a:t>
            </a:r>
          </a:p>
        </p:txBody>
      </p:sp>
      <p:sp>
        <p:nvSpPr>
          <p:cNvPr id="4" name="Text Placeholder 3"/>
          <p:cNvSpPr>
            <a:spLocks noGrp="1"/>
          </p:cNvSpPr>
          <p:nvPr>
            <p:ph type="body" idx="12" sz="quarter"/>
          </p:nvPr>
        </p:nvSpPr>
        <p:spPr/>
        <p:txBody>
          <a:bodyPr/>
          <a:lstStyle/>
          <a:p>
            <a:r>
              <a:rPr sz="2130"/>
              <a:t>Omixta yem ishlab chiqarishda xom ashyolarni tanlash va tayyorlash muhimdir. Xom ashyolar sifatli va sog'lom bo'lishi kerak, chunki ularning sifati yemning umumiy sifatiga ta'sir qiladi.</a:t>
            </a:r>
          </a:p>
        </p:txBody>
      </p:sp>
      <p:sp>
        <p:nvSpPr>
          <p:cNvPr id="5" name="Text Placeholder 4"/>
          <p:cNvSpPr>
            <a:spLocks noGrp="1"/>
          </p:cNvSpPr>
          <p:nvPr>
            <p:ph type="body" idx="13" sz="quarter"/>
          </p:nvPr>
        </p:nvSpPr>
        <p:spPr/>
        <p:txBody>
          <a:bodyPr/>
          <a:lstStyle/>
          <a:p>
            <a:r>
              <a:rPr sz="2820"/>
              <a:t>Xom ashyolarni saqlash va sifat nazorati</a:t>
            </a:r>
          </a:p>
        </p:txBody>
      </p:sp>
      <p:sp>
        <p:nvSpPr>
          <p:cNvPr id="6" name="Text Placeholder 5"/>
          <p:cNvSpPr>
            <a:spLocks noGrp="1"/>
          </p:cNvSpPr>
          <p:nvPr>
            <p:ph type="body" idx="14" sz="quarter"/>
          </p:nvPr>
        </p:nvSpPr>
        <p:spPr/>
        <p:txBody>
          <a:bodyPr/>
          <a:lstStyle/>
          <a:p>
            <a:r>
              <a:rPr sz="2180"/>
              <a:t>Xom ashyolarni saqlash sharoitlari va sifat nazorati muhim ahamiyatga ega. To'g'ri saqlash, xom ashyolarning sifati va uzoq muddatli barqarorligini ta'minlaydi.</a:t>
            </a:r>
          </a:p>
        </p:txBody>
      </p:sp>
      <p:sp>
        <p:nvSpPr>
          <p:cNvPr id="7" name="Text Placeholder 6"/>
          <p:cNvSpPr>
            <a:spLocks noGrp="1"/>
          </p:cNvSpPr>
          <p:nvPr>
            <p:ph type="body" idx="15" sz="quarter"/>
          </p:nvPr>
        </p:nvSpPr>
        <p:spPr/>
        <p:txBody>
          <a:bodyPr/>
          <a:lstStyle/>
          <a:p>
            <a:r>
              <a:rPr sz="2850"/>
              <a:t>Xom ashyolarni aralashtirish usullari</a:t>
            </a:r>
          </a:p>
        </p:txBody>
      </p:sp>
      <p:sp>
        <p:nvSpPr>
          <p:cNvPr id="8" name="Text Placeholder 7"/>
          <p:cNvSpPr>
            <a:spLocks noGrp="1"/>
          </p:cNvSpPr>
          <p:nvPr>
            <p:ph type="body" idx="16" sz="quarter"/>
          </p:nvPr>
        </p:nvSpPr>
        <p:spPr/>
        <p:txBody>
          <a:bodyPr/>
          <a:lstStyle/>
          <a:p>
            <a:r>
              <a:rPr sz="2230"/>
              <a:t>Xom ashyolarni aralashtirish usullari turlicha bo'lishi mumkin. Mos usullarni tanlash, yemning sifatini yaxshilashda muhim rol o'ynaydi.</a:t>
            </a: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ext Placeholder 1"/>
          <p:cNvSpPr>
            <a:spLocks noGrp="1"/>
          </p:cNvSpPr>
          <p:nvPr>
            <p:ph type="body" idx="10" sz="quarter"/>
          </p:nvPr>
        </p:nvSpPr>
        <p:spPr/>
        <p:txBody>
          <a:bodyPr/>
          <a:lstStyle/>
          <a:p>
            <a:r>
              <a:rPr sz="4620"/>
              <a:t>Ishlab chiqarish texnologiyasi</a:t>
            </a:r>
          </a:p>
        </p:txBody>
      </p:sp>
      <p:sp>
        <p:nvSpPr>
          <p:cNvPr id="3" name="Text Placeholder 2"/>
          <p:cNvSpPr>
            <a:spLocks noGrp="1"/>
          </p:cNvSpPr>
          <p:nvPr>
            <p:ph type="body" idx="11" sz="quarter"/>
          </p:nvPr>
        </p:nvSpPr>
        <p:spPr/>
        <p:txBody>
          <a:bodyPr/>
          <a:lstStyle/>
          <a:p>
            <a:r>
              <a:rPr sz="2340"/>
              <a:t>Omixta yem ishlab chiqarish texnologiyasi, xom ashyolarni tayyorlashdan boshlab, turli jarayonlarni o'z ichiga oladi. Ushbu jarayonlar quyidagilarni o'z ichiga oladi: - Xom ashyolarni aralashtirish - Yemning sifatini nazorat qilish - Yemni qadoqlash va saqlash</a:t>
            </a:r>
          </a:p>
        </p:txBody>
      </p:sp>
      <p:sp>
        <p:nvSpPr>
          <p:cNvPr id="4" name="Text Placeholder 3"/>
          <p:cNvSpPr>
            <a:spLocks noGrp="1"/>
          </p:cNvSpPr>
          <p:nvPr>
            <p:ph type="body" idx="12" sz="quarter"/>
          </p:nvPr>
        </p:nvSpPr>
        <p:spPr/>
        <p:txBody>
          <a:bodyPr/>
          <a:lstStyle/>
          <a:p>
            <a:r>
              <a:rPr sz="2440"/>
              <a:t>Omixta yem ishlab chiqarish jarayonida quyidagi muhim bosqichlar mavjud: 1. Xom ashyolarni tayyorlash 2. Ingredientlarni aralashtirish 3. Yemni qizdirish va quritish 4. Yakuniy mahsulotni qadoqlash</a:t>
            </a:r>
          </a:p>
        </p:txBody>
      </p:sp>
      <p:sp>
        <p:nvSpPr>
          <p:cNvPr id="5" name="Text Placeholder 4"/>
          <p:cNvSpPr>
            <a:spLocks noGrp="1"/>
          </p:cNvSpPr>
          <p:nvPr>
            <p:ph type="body" idx="13" sz="quarter"/>
          </p:nvPr>
        </p:nvSpPr>
        <p:spPr/>
        <p:txBody>
          <a:bodyPr/>
          <a:lstStyle/>
          <a:p>
            <a:r>
              <a:rPr sz="2480"/>
              <a:t>Ishlab chiqarish jarayonida quyidagi asbob-uskunalar ishlatiladi: - Aralashtirish mashinalari - Qizdirish va quritish uskunalari - Sifat nazorati uchun laboratoriya asboblari</a:t>
            </a:r>
          </a:p>
        </p:txBody>
      </p:sp>
      <p:sp>
        <p:nvSpPr>
          <p:cNvPr id="6" name="Text Placeholder 5"/>
          <p:cNvSpPr>
            <a:spLocks noGrp="1"/>
          </p:cNvSpPr>
          <p:nvPr>
            <p:ph type="body" idx="14" sz="quarter"/>
          </p:nvPr>
        </p:nvSpPr>
        <p:spPr/>
        <p:txBody>
          <a:bodyPr/>
          <a:lstStyle/>
          <a:p>
            <a:r>
              <a:rPr sz="2500"/>
              <a:t>Ishlab chiqarish jarayonida nazorat va monitoring tizimlari juda muhimdir. Ular mahsulot sifatini ta'minlash va jarayonlarni optimallashtirishda yordam beradi.</a:t>
            </a:r>
          </a:p>
        </p:txBody>
      </p:sp>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ext Placeholder 1"/>
          <p:cNvSpPr>
            <a:spLocks noGrp="1"/>
          </p:cNvSpPr>
          <p:nvPr>
            <p:ph type="body" idx="10" sz="quarter"/>
          </p:nvPr>
        </p:nvSpPr>
        <p:spPr/>
        <p:txBody>
          <a:bodyPr/>
          <a:lstStyle/>
          <a:p>
            <a:r>
              <a:rPr sz="4640"/>
              <a:t>Omixta yemning sifat nazorati</a:t>
            </a:r>
          </a:p>
        </p:txBody>
      </p:sp>
      <p:sp>
        <p:nvSpPr>
          <p:cNvPr id="3" name="Text Placeholder 2"/>
          <p:cNvSpPr>
            <a:spLocks noGrp="1"/>
          </p:cNvSpPr>
          <p:nvPr>
            <p:ph type="body" idx="11" sz="quarter"/>
          </p:nvPr>
        </p:nvSpPr>
        <p:spPr/>
        <p:txBody>
          <a:bodyPr/>
          <a:lstStyle/>
          <a:p>
            <a:r>
              <a:rPr sz="2210"/>
              <a:t>Omixta yemning sifat nazorati usullari va standartlari quyidagilardan iborat: fizik-kimyoviy tahlil, mikrobiologik nazorat va organoleptik baholash. Ushbu usullar yordamida yemning sifatini ta'minlash va ishlab chiqarish jarayonida yuzaga kelishi mumkin bo'lgan muammolarni oldini olish mumkin.</a:t>
            </a:r>
          </a:p>
        </p:txBody>
      </p:sp>
      <p:sp>
        <p:nvSpPr>
          <p:cNvPr id="4" name="Text Placeholder 3"/>
          <p:cNvSpPr>
            <a:spLocks noGrp="1"/>
          </p:cNvSpPr>
          <p:nvPr>
            <p:ph type="body" idx="12" sz="quarter"/>
          </p:nvPr>
        </p:nvSpPr>
        <p:spPr/>
        <p:txBody>
          <a:bodyPr/>
          <a:lstStyle/>
          <a:p>
            <a:r>
              <a:rPr sz="2290"/>
              <a:t>Sifatni ta'minlash uchun zaruriy choralar: xom ashyolarni diqqat bilan tanlash, ishlab chiqarish jarayonida muntazam nazorat olib borish, xodimlarni o'qitish va sifatni baholash tizimlarini joriy etish. Bu choralar yem sifatini oshirishga yordam beradi.</a:t>
            </a:r>
          </a:p>
        </p:txBody>
      </p:sp>
      <p:sp>
        <p:nvSpPr>
          <p:cNvPr id="5" name="Text Placeholder 4"/>
          <p:cNvSpPr>
            <a:spLocks noGrp="1"/>
          </p:cNvSpPr>
          <p:nvPr>
            <p:ph type="body" idx="13" sz="quarter"/>
          </p:nvPr>
        </p:nvSpPr>
        <p:spPr/>
        <p:txBody>
          <a:bodyPr/>
          <a:lstStyle/>
          <a:p>
            <a:r>
              <a:rPr sz="2310"/>
              <a:t>Sifat nazorati jarayonida foydalaniladigan asbob-uskunalar: analitik tarozilar, spektrofotometrlar, mikrobiologik laboratoriya asboblari va boshqa laboratoriya uskunalari. Ushbu asboblar yordamida sifat nazorati samarali amalga oshiriladi.</a:t>
            </a: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rPr sz="5920"/>
              <a:t>Omixta yemni saqlash sharoitlari</a:t>
            </a:r>
          </a:p>
        </p:txBody>
      </p:sp>
      <p:sp>
        <p:nvSpPr>
          <p:cNvPr id="3" name="Text Placeholder 2"/>
          <p:cNvSpPr>
            <a:spLocks noGrp="1"/>
          </p:cNvSpPr>
          <p:nvPr>
            <p:ph type="body" idx="10" sz="quarter"/>
          </p:nvPr>
        </p:nvSpPr>
        <p:spPr/>
        <p:txBody>
          <a:bodyPr/>
          <a:lstStyle/>
          <a:p>
            <a:r>
              <a:rPr sz="2660"/>
              <a:t>Saqlash sharoitlari va ularning ahamiyati</a:t>
            </a:r>
          </a:p>
        </p:txBody>
      </p:sp>
      <p:sp>
        <p:nvSpPr>
          <p:cNvPr id="4" name="Text Placeholder 3"/>
          <p:cNvSpPr>
            <a:spLocks noGrp="1"/>
          </p:cNvSpPr>
          <p:nvPr>
            <p:ph type="body" idx="11" sz="quarter"/>
          </p:nvPr>
        </p:nvSpPr>
        <p:spPr/>
        <p:txBody>
          <a:bodyPr/>
          <a:lstStyle/>
          <a:p>
            <a:r>
              <a:rPr sz="2180"/>
              <a:t>Omixta yemni saqlash sharoitlari, uning sifatini saqlashda muhimdir. To'g'ri harorat va namlikni ta'minlash, yemning uzluksiz sifatini saqlashga yordam beradi.</a:t>
            </a:r>
          </a:p>
        </p:txBody>
      </p:sp>
      <p:sp>
        <p:nvSpPr>
          <p:cNvPr id="5" name="Text Placeholder 4"/>
          <p:cNvSpPr>
            <a:spLocks noGrp="1"/>
          </p:cNvSpPr>
          <p:nvPr>
            <p:ph type="body" idx="12" sz="quarter"/>
          </p:nvPr>
        </p:nvSpPr>
        <p:spPr/>
        <p:txBody>
          <a:bodyPr/>
          <a:lstStyle/>
          <a:p>
            <a:r>
              <a:rPr sz="2690"/>
              <a:t>E'tibor berilishi kerak bo'lgan omillar</a:t>
            </a:r>
          </a:p>
        </p:txBody>
      </p:sp>
      <p:sp>
        <p:nvSpPr>
          <p:cNvPr id="6" name="Text Placeholder 5"/>
          <p:cNvSpPr>
            <a:spLocks noGrp="1"/>
          </p:cNvSpPr>
          <p:nvPr>
            <p:ph type="body" idx="13" sz="quarter"/>
          </p:nvPr>
        </p:nvSpPr>
        <p:spPr/>
        <p:txBody>
          <a:bodyPr/>
          <a:lstStyle/>
          <a:p>
            <a:r>
              <a:rPr sz="2210"/>
              <a:t>Saqlash jarayonida harorat, namlik va sanitariya sharoitlariga e'tibor berish lozim. Shuningdek, saqlash uchun mos uskunalarni tanlash muhimdir.</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ext Placeholder 1"/>
          <p:cNvSpPr>
            <a:spLocks noGrp="1"/>
          </p:cNvSpPr>
          <p:nvPr>
            <p:ph type="body" idx="10" sz="quarter"/>
          </p:nvPr>
        </p:nvSpPr>
        <p:spPr/>
        <p:txBody>
          <a:bodyPr/>
          <a:lstStyle/>
          <a:p>
            <a:r>
              <a:rPr sz="4450"/>
              <a:t>Omixta yem ishlab chiqarishning afzalliklari</a:t>
            </a:r>
          </a:p>
        </p:txBody>
      </p:sp>
      <p:sp>
        <p:nvSpPr>
          <p:cNvPr id="3" name="Text Placeholder 2"/>
          <p:cNvSpPr>
            <a:spLocks noGrp="1"/>
          </p:cNvSpPr>
          <p:nvPr>
            <p:ph type="body" idx="11" sz="quarter"/>
          </p:nvPr>
        </p:nvSpPr>
        <p:spPr/>
        <p:txBody>
          <a:bodyPr/>
          <a:lstStyle/>
          <a:p>
            <a:r>
              <a:rPr sz="2270"/>
              <a:t>- Omixta yem ishlab chiqarish iqtisodiy jihatdan samarali, chunki u xom ashyolarni optimallashtirish va xarajatlarni kamaytirishga yordam beradi. - Ushbu texnologiya bilan ishlab chiqarilgan yemlar hayvonlarning ozuqa samaradorligini oshiradi, bu esa ishlab chiqaruvchilarga ko'proq foyda keltiradi. - Bozor talabiga javob berish uchun o'zgaruvchan formulalar ishlab chiqish imkoniyati mavjud.</a:t>
            </a:r>
          </a:p>
        </p:txBody>
      </p:sp>
      <p:sp>
        <p:nvSpPr>
          <p:cNvPr id="4" name="Text Placeholder 3"/>
          <p:cNvSpPr>
            <a:spLocks noGrp="1"/>
          </p:cNvSpPr>
          <p:nvPr>
            <p:ph type="body" idx="12" sz="quarter"/>
          </p:nvPr>
        </p:nvSpPr>
        <p:spPr/>
        <p:txBody>
          <a:bodyPr/>
          <a:lstStyle/>
          <a:p>
            <a:r>
              <a:rPr sz="2250"/>
              <a:t>- Omixta yemning ekologik foydalari, resurslarni yanada samarali foydalanish va chiqindilarni kamaytirish orqali atrof-muhitni muhofaza qilishga yordam beradi. - Bozor talabi oshib borayotganligi sababli, omuxta yem ishlab chiqarish sohasida rivojlanish imkoniyatlari ko'paymoqda. - Ushbu texnologiya yordamida ishlab chiqarilgan mahsulotlar sifat jihatidan yuqori bo'lib, iste'molchilar orasida talab yuqoridir.</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rPr sz="5970"/>
              <a:t>Omixta yem saqlash usullari</a:t>
            </a:r>
          </a:p>
        </p:txBody>
      </p:sp>
      <p:sp>
        <p:nvSpPr>
          <p:cNvPr id="3" name="Text Placeholder 2"/>
          <p:cNvSpPr>
            <a:spLocks noGrp="1"/>
          </p:cNvSpPr>
          <p:nvPr>
            <p:ph type="body" idx="10" sz="quarter"/>
          </p:nvPr>
        </p:nvSpPr>
        <p:spPr/>
        <p:txBody>
          <a:bodyPr/>
          <a:lstStyle/>
          <a:p>
            <a:r>
              <a:rPr sz="3450"/>
              <a:t>Saqlash usullari turlari</a:t>
            </a:r>
          </a:p>
        </p:txBody>
      </p:sp>
      <p:sp>
        <p:nvSpPr>
          <p:cNvPr id="4" name="Text Placeholder 3"/>
          <p:cNvSpPr>
            <a:spLocks noGrp="1"/>
          </p:cNvSpPr>
          <p:nvPr>
            <p:ph type="body" idx="11" sz="quarter"/>
          </p:nvPr>
        </p:nvSpPr>
        <p:spPr/>
        <p:txBody>
          <a:bodyPr/>
          <a:lstStyle/>
          <a:p>
            <a:r>
              <a:rPr sz="2090"/>
              <a:t>Omixta yemni saqlashning uchta asosiy usuli mavjud: quruq, nam va vakuum. Quruq usulda yemning namligi kam, bu uzoq muddatli saqlash imkonini beradi. Nam usul ko'proq oziq-ovqat qiymatini saqlaydi, ammo tezda buzilishi mumkin. Vakuum usuli esa yemning uzoq muddat davomida saqlanishini ta'minlaydi.</a:t>
            </a:r>
          </a:p>
        </p:txBody>
      </p:sp>
      <p:sp>
        <p:nvSpPr>
          <p:cNvPr id="5" name="Text Placeholder 4"/>
          <p:cNvSpPr>
            <a:spLocks noGrp="1"/>
          </p:cNvSpPr>
          <p:nvPr>
            <p:ph type="body" idx="12" sz="quarter"/>
          </p:nvPr>
        </p:nvSpPr>
        <p:spPr/>
        <p:txBody>
          <a:bodyPr/>
          <a:lstStyle/>
          <a:p>
            <a:r>
              <a:rPr sz="3410"/>
              <a:t>Afzalliklar va kamchiliklar</a:t>
            </a:r>
          </a:p>
        </p:txBody>
      </p:sp>
      <p:sp>
        <p:nvSpPr>
          <p:cNvPr id="6" name="Text Placeholder 5"/>
          <p:cNvSpPr>
            <a:spLocks noGrp="1"/>
          </p:cNvSpPr>
          <p:nvPr>
            <p:ph type="body" idx="13" sz="quarter"/>
          </p:nvPr>
        </p:nvSpPr>
        <p:spPr/>
        <p:txBody>
          <a:bodyPr/>
          <a:lstStyle/>
          <a:p>
            <a:r>
              <a:rPr sz="2230"/>
              <a:t>Quruq usul uzoq muddat saqlashni ta'minlaydi, ammo ozuqaviy qiymatni kamaytirishi mumkin. Nam usul oziq-ovqat qiymatini saqlaydi, lekin tezda buziladi. Vakuum usuli esa oziq-ovqat sifatini yuqori saqlaydi, ammo qimmatga tushishi mumkin.</a:t>
            </a:r>
          </a:p>
        </p:txBody>
      </p:sp>
      <p:pic>
        <p:nvPicPr>
          <p:cNvPr id="7" name="Picture Placeholder 6" descr="image.jpg"/>
          <p:cNvPicPr>
            <a:picLocks noGrp="1" noChangeAspect="1"/>
          </p:cNvPicPr>
          <p:nvPr>
            <p:ph type="pic" idx="14" sz="quarter"/>
          </p:nvPr>
        </p:nvPicPr>
        <p:blipFill>
          <a:blip r:embed="rId2"/>
          <a:srcRect l="10291" r="10291"/>
          <a:stretch>
            <a:fillRect/>
          </a:stretch>
        </p:blipFill>
        <p:spPr/>
      </p:pic>
      <p:sp>
        <p:nvSpPr>
          <p:cNvPr id="8" name="TextBox 7"/>
          <p:cNvSpPr txBox="1"/>
          <p:nvPr/>
        </p:nvSpPr>
        <p:spPr>
          <a:xfrm>
            <a:off x="9620250" y="9372600"/>
            <a:ext cx="7810500" cy="228600"/>
          </a:xfrm>
          <a:prstGeom prst="rect">
            <a:avLst/>
          </a:prstGeom>
          <a:solidFill>
            <a:srgbClr val="F5F3F2"/>
          </a:solidFill>
        </p:spPr>
        <p:txBody>
          <a:bodyPr wrap="none" tIns="0" bIns="0" lIns="0" rIns="0">
            <a:spAutoFit/>
          </a:bodyPr>
          <a:lstStyle/>
          <a:p>
            <a:pPr algn="ctr"/>
            <a:r>
              <a:rPr sz="1100"/>
              <a:t>Photo by </a:t>
            </a:r>
            <a:r>
              <a:rPr sz="1100">
                <a:hlinkClick r:id="rId3"/>
              </a:rPr>
              <a:t>Timi Gaier</a:t>
            </a:r>
            <a:r>
              <a:rPr sz="1100"/>
              <a:t> on </a:t>
            </a:r>
            <a:r>
              <a:rPr sz="1100">
                <a:hlinkClick r:id="rId4"/>
              </a:rPr>
              <a:t>Unsplash</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0</Words>
  <Application>Microsoft Office PowerPoint</Application>
  <PresentationFormat>Custom</PresentationFormat>
  <Paragraphs>0</Paragraphs>
  <Slides>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0</vt:i4>
      </vt:variant>
    </vt:vector>
  </HeadingPairs>
  <TitlesOfParts>
    <vt:vector size="9" baseType="lpstr">
      <vt:lpstr>Lato</vt:lpstr>
      <vt:lpstr>ADLaM Display</vt:lpstr>
      <vt:lpstr>Arial</vt:lpstr>
      <vt:lpstr>Times New Roman</vt:lpstr>
      <vt:lpstr>Calibri</vt:lpstr>
      <vt:lpstr>Amasis MT Pro Black</vt:lpstr>
      <vt:lpstr>Lato Black</vt:lpstr>
      <vt:lpstr>Londrina Solid</vt:lpstr>
      <vt:lpstr>Office Theme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Akbarjon</cp:lastModifiedBy>
  <cp:revision>7</cp:revision>
  <dcterms:modified xsi:type="dcterms:W3CDTF">2025-01-17T20:00:33Z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11145990</vt:lpwstr>
  </property>
  <property fmtid="{D5CDD505-2E9C-101B-9397-08002B2CF9AE}" pid="3" name="NXPowerLiteSettings">
    <vt:lpwstr>F7C0031C027800</vt:lpwstr>
  </property>
  <property fmtid="{D5CDD505-2E9C-101B-9397-08002B2CF9AE}" pid="4" name="NXPowerLiteVersion">
    <vt:lpwstr>D10.2.0</vt:lpwstr>
  </property>
</Properties>
</file>