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4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48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0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8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6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3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4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1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9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0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2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ECF073-5437-43C8-B044-F250056ED9B2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58213-3687-470C-AC63-1A99A5307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0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969" y="1028700"/>
            <a:ext cx="10770577" cy="3748681"/>
          </a:xfrm>
        </p:spPr>
        <p:txBody>
          <a:bodyPr>
            <a:normAutofit/>
          </a:bodyPr>
          <a:lstStyle/>
          <a:p>
            <a:r>
              <a:rPr lang="uz-Latn-UZ" sz="4800" b="1" dirty="0" smtClean="0"/>
              <a:t>Mavzu:</a:t>
            </a:r>
            <a:r>
              <a:rPr lang="uz-Latn-UZ" sz="4800" dirty="0" smtClean="0"/>
              <a:t>  O‘zbekistonda ijtimoiy          sohada amalga oshirilayotgan o‘zgarishlar: mazmun va mohiyati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618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b="1" dirty="0" smtClean="0"/>
              <a:t>Natijalar va muhim yutuqlar</a:t>
            </a:r>
            <a:br>
              <a:rPr lang="uz-Latn-UZ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263" y="2227248"/>
            <a:ext cx="3529263" cy="779379"/>
          </a:xfrm>
        </p:spPr>
        <p:txBody>
          <a:bodyPr/>
          <a:lstStyle/>
          <a:p>
            <a:r>
              <a:rPr lang="uz-Latn-UZ" sz="2800" dirty="0" smtClean="0"/>
              <a:t>Aholining turmush darajasi oshdi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3926" y="4106779"/>
            <a:ext cx="3249676" cy="1393750"/>
          </a:xfrm>
        </p:spPr>
        <p:txBody>
          <a:bodyPr>
            <a:normAutofit/>
          </a:bodyPr>
          <a:lstStyle/>
          <a:p>
            <a:r>
              <a:rPr lang="uz-Latn-UZ" sz="2800" dirty="0" smtClean="0"/>
              <a:t>Yangi ish o‘rinlari yaratildi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02694" y="2403751"/>
            <a:ext cx="4396339" cy="576262"/>
          </a:xfrm>
        </p:spPr>
        <p:txBody>
          <a:bodyPr/>
          <a:lstStyle/>
          <a:p>
            <a:r>
              <a:rPr lang="uz-Latn-UZ" sz="2800" dirty="0" smtClean="0"/>
              <a:t>Ijtimoiy adolat prinsiplari mustahkamlandi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11962" y="4063684"/>
            <a:ext cx="3416567" cy="1448816"/>
          </a:xfrm>
        </p:spPr>
        <p:txBody>
          <a:bodyPr>
            <a:noAutofit/>
          </a:bodyPr>
          <a:lstStyle/>
          <a:p>
            <a:r>
              <a:rPr lang="uz-Latn-UZ" sz="2800" dirty="0" smtClean="0"/>
              <a:t>Xalqning davlatga bo‘lgan ishonchi ortdi</a:t>
            </a:r>
          </a:p>
          <a:p>
            <a:endParaRPr lang="ru-RU" sz="2800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36" y="1330684"/>
            <a:ext cx="2034135" cy="2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0f6d828cdeb3b4e52532e484d3a98f4ce6d24a51-1651307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33" y="1330684"/>
            <a:ext cx="1638830" cy="2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cc69130784a2a6cb6f0e48df625ff53ed2863b59-528905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36" y="4106779"/>
            <a:ext cx="2034135" cy="24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9742d23f65e92ed6a17148488d15731a2961178b-55887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33" y="4106779"/>
            <a:ext cx="1638830" cy="24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6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2" y="1450731"/>
            <a:ext cx="106386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6000" b="1" dirty="0" smtClean="0"/>
              <a:t>Xulosa</a:t>
            </a:r>
          </a:p>
          <a:p>
            <a:pPr algn="ctr"/>
            <a:r>
              <a:rPr lang="uz-Latn-UZ" sz="4000" dirty="0" smtClean="0"/>
              <a:t>        O‘zbekistonda ijtimoiy sohadagi islohotlar inson manfaatlarini ustuvor qilishga qaratilgan.</a:t>
            </a:r>
          </a:p>
          <a:p>
            <a:pPr algn="ctr"/>
            <a:r>
              <a:rPr lang="uz-Latn-UZ" sz="4000" dirty="0" smtClean="0"/>
              <a:t>Ushbu islohotlar mamlakatning barqaror rivojlanishiga, xalq farovonligining yuksalishiga xizmat qilmoqda.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6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04446" y="2497015"/>
            <a:ext cx="11403623" cy="1266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dirty="0" smtClean="0">
                <a:latin typeface="Algerian" panose="04020705040A02060702" pitchFamily="82" charset="0"/>
              </a:rPr>
              <a:t>ETIBORINGIZ UCHUN RAHMAT!</a:t>
            </a:r>
            <a:endParaRPr lang="ru-RU" sz="4800" dirty="0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025554" y="5380892"/>
            <a:ext cx="905608" cy="12221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32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Kirish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6111" y="1220983"/>
            <a:ext cx="105772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Mustaqillik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yillarida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O‘zbekistonda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ijtimoiy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soha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taraqqiyoti</a:t>
            </a:r>
            <a:r>
              <a:rPr lang="uz-Latn-UZ" altLang="ru-RU" sz="2800" dirty="0">
                <a:latin typeface="Arial" panose="020B0604020202020204" pitchFamily="34" charset="0"/>
              </a:rPr>
              <a:t> </a:t>
            </a: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davlat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siyosatining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ustuvor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yo‘nalishlaridan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biridir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Islohotlarning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maqsadi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xalq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farovonligini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oshirish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ijtimoiy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adolatni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z-Latn-UZ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z-Latn-U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ta’minlash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inson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manfaatlarini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ustuvor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qilishdir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3578468"/>
            <a:ext cx="11377246" cy="30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Ijtimoiy soha tushunchasi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6" y="2052918"/>
            <a:ext cx="11482752" cy="1587097"/>
          </a:xfrm>
        </p:spPr>
        <p:txBody>
          <a:bodyPr>
            <a:normAutofit/>
          </a:bodyPr>
          <a:lstStyle/>
          <a:p>
            <a:r>
              <a:rPr lang="uz-Latn-UZ" sz="2400" dirty="0" smtClean="0"/>
              <a:t>Ijtimoiy soha – bu aholi hayot darajasi, bandlik, ta’lim, sog‘liqni saqlash, madaniyat va ijtimoiy himoya tizimini o‘z ichiga oluvchi jamiyat sohasi.</a:t>
            </a:r>
          </a:p>
          <a:p>
            <a:r>
              <a:rPr lang="uz-Latn-UZ" sz="2400" dirty="0" smtClean="0"/>
              <a:t>Uning rivoji mamlakat taraqqiyoti darajasini belgilovchi muhim omildir.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4" name="Picture 6" descr="https://avatars.mds.yandex.net/i?id=a5bfcbc730883113b94480e66736d2572e3c4b4c-523023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3691680"/>
            <a:ext cx="10920246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78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Islohotlarning asosiy yo‘nalishlari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314364"/>
            <a:ext cx="8946541" cy="2316859"/>
          </a:xfrm>
        </p:spPr>
        <p:txBody>
          <a:bodyPr/>
          <a:lstStyle/>
          <a:p>
            <a:r>
              <a:rPr lang="uz-Latn-UZ" dirty="0" smtClean="0"/>
              <a:t>Ta’lim tizimini modernizatsiya qilish</a:t>
            </a:r>
          </a:p>
          <a:p>
            <a:r>
              <a:rPr lang="uz-Latn-UZ" dirty="0" smtClean="0"/>
              <a:t>Sog‘liqni saqlash sohasini isloh qilish</a:t>
            </a:r>
          </a:p>
          <a:p>
            <a:r>
              <a:rPr lang="uz-Latn-UZ" dirty="0" smtClean="0"/>
              <a:t>Ijtimoiy himoya tizimini kuchaytirish</a:t>
            </a:r>
          </a:p>
          <a:p>
            <a:r>
              <a:rPr lang="uz-Latn-UZ" dirty="0" smtClean="0"/>
              <a:t>Ayollar va yoshlar siyosatini qo‘llab-quvvatlash</a:t>
            </a:r>
          </a:p>
          <a:p>
            <a:r>
              <a:rPr lang="uz-Latn-UZ" dirty="0" smtClean="0"/>
              <a:t>Madaniyat va sportni rivojlantirish</a:t>
            </a:r>
          </a:p>
          <a:p>
            <a:endParaRPr lang="ru-RU" dirty="0"/>
          </a:p>
        </p:txBody>
      </p:sp>
      <p:pic>
        <p:nvPicPr>
          <p:cNvPr id="8194" name="Picture 2" descr="https://avatars.mds.yandex.net/i?id=06bd5aa1cdb85cd13bf6d6e71917e888312dba48-48252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524001"/>
            <a:ext cx="4700336" cy="5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4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7127" y="1466689"/>
            <a:ext cx="94884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yillik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maktab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tizimiga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qaytilishi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Kasb-hunar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maktablari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kollej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texnikumlar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tarmog‘ini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kengaytirish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kelajagimiz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dasturi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Xorijiy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tillarni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o‘rganishga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sharoitlar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yaratilishi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842" y="192505"/>
            <a:ext cx="11486147" cy="972021"/>
          </a:xfrm>
        </p:spPr>
        <p:txBody>
          <a:bodyPr/>
          <a:lstStyle/>
          <a:p>
            <a:r>
              <a:rPr lang="uz-Latn-UZ" dirty="0"/>
              <a:t>O‘zbekiston ta’lim tizimidagi islohotlar va yoshlar siyosati</a:t>
            </a:r>
            <a:endParaRPr lang="ru-RU" dirty="0"/>
          </a:p>
        </p:txBody>
      </p:sp>
      <p:pic>
        <p:nvPicPr>
          <p:cNvPr id="2053" name="Picture 5" descr="https://avatars.mds.yandex.net/i?id=0093167408cec179f522afd15341bfe4fb80b2d7-1540613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84" y="3338512"/>
            <a:ext cx="6962273" cy="32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78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Sog‘liqni saqlash tizimidagi yangiliklar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8562" y="1992346"/>
            <a:ext cx="10389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latin typeface="Arial" panose="020B0604020202020204" pitchFamily="34" charset="0"/>
              </a:rPr>
              <a:t>Zamonaviy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tibbiyot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markazlari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va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poliklinikalar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qurilishi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latin typeface="Arial" panose="020B0604020202020204" pitchFamily="34" charset="0"/>
              </a:rPr>
              <a:t>Aholiga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bepul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tibbiy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xizmatlar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hajmining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kengayishi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latin typeface="Arial" panose="020B0604020202020204" pitchFamily="34" charset="0"/>
              </a:rPr>
              <a:t>Tibbiyot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xodimlari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mehnatini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rag‘batlantirish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latin typeface="Arial" panose="020B0604020202020204" pitchFamily="34" charset="0"/>
              </a:rPr>
              <a:t>“</a:t>
            </a:r>
            <a:r>
              <a:rPr lang="ru-RU" altLang="ru-RU" sz="2400" dirty="0" err="1">
                <a:latin typeface="Arial" panose="020B0604020202020204" pitchFamily="34" charset="0"/>
              </a:rPr>
              <a:t>Sog‘lom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ona</a:t>
            </a:r>
            <a:r>
              <a:rPr lang="ru-RU" altLang="ru-RU" sz="2400" dirty="0">
                <a:latin typeface="Arial" panose="020B0604020202020204" pitchFamily="34" charset="0"/>
              </a:rPr>
              <a:t> – </a:t>
            </a:r>
            <a:r>
              <a:rPr lang="ru-RU" altLang="ru-RU" sz="2400" dirty="0" err="1">
                <a:latin typeface="Arial" panose="020B0604020202020204" pitchFamily="34" charset="0"/>
              </a:rPr>
              <a:t>sog‘lom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400" dirty="0" err="1">
                <a:latin typeface="Arial" panose="020B0604020202020204" pitchFamily="34" charset="0"/>
              </a:rPr>
              <a:t>bola</a:t>
            </a:r>
            <a:r>
              <a:rPr lang="ru-RU" altLang="ru-RU" sz="2400" dirty="0">
                <a:latin typeface="Arial" panose="020B0604020202020204" pitchFamily="34" charset="0"/>
              </a:rPr>
              <a:t>” </a:t>
            </a:r>
            <a:r>
              <a:rPr lang="ru-RU" altLang="ru-RU" sz="2400" dirty="0" err="1">
                <a:latin typeface="Arial" panose="020B0604020202020204" pitchFamily="34" charset="0"/>
              </a:rPr>
              <a:t>dasturi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3075" name="Picture 3" descr="https://avatars.mds.yandex.net/i?id=e5d9a2bb60d13523998b5e9028c5e43125899cfe-775364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1" y="3562006"/>
            <a:ext cx="51210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avatars.mds.yandex.net/i?id=630678799a36a2fdbf1f2bc73d63387482475448-6489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3" y="3562006"/>
            <a:ext cx="5513638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1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Ijtimoiy himoya va bandlik siyosati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2827" y="1308428"/>
            <a:ext cx="107663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Aholining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ehtiyojmand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qatlamlarini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qo‘llab-quvvatlash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Yashil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”, 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Obod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qishloq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Obod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mahalla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loyihalari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orqali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o‘rinlari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yaratish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Ijtimoiy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nafaqalar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yordam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turlarini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oshirish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064042"/>
            <a:ext cx="10863019" cy="35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Ayollar va yoshlar siyosati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9616" y="1062225"/>
            <a:ext cx="1126294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Ayollarni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tadbirkorlikka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jalb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etish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dasturlari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uchun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ipoteka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kredit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imtiyozlari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parlamenti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”, “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Yoshlar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daftari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tizimi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Gender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tenglikni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ta’minlash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bo‘yicha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chora-tadbirlar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s://avatars.mds.yandex.net/i?id=ff8113cbfbbe0e430150dc7e4461a9b6d863316c-521970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6" y="2878107"/>
            <a:ext cx="11262946" cy="36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94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Madaniyat va sportdagi o‘zgarishlar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01089" y="1906306"/>
            <a:ext cx="10599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Yangi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teatrlari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madaniyat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markazlari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kutubxonalar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qurilishi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Milliy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qadriyatlarni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asrab-avaylash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infratuzilmasini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rivojlantirish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O‘zbekiston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sportchilarining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xalqaro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yutuqlari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1" name="Picture 7" descr="https://avatars.mds.yandex.net/i?id=0f72350c31f12d0cff18e10108bde45d1984bf93-43285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3529024"/>
            <a:ext cx="5101389" cy="31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avatars.mds.yandex.net/i?id=b33c19bfc2280ae8c4984edc0dcc8e155f0d3155-568157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9" y="3529024"/>
            <a:ext cx="5710989" cy="31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93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300</Words>
  <Application>Microsoft Office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Algerian</vt:lpstr>
      <vt:lpstr>Arial</vt:lpstr>
      <vt:lpstr>Century Gothic</vt:lpstr>
      <vt:lpstr>Wingdings 3</vt:lpstr>
      <vt:lpstr>Ион</vt:lpstr>
      <vt:lpstr>Mavzu:  O‘zbekistonda ijtimoiy          sohada amalga oshirilayotgan o‘zgarishlar: mazmun va mohiyati</vt:lpstr>
      <vt:lpstr>Kirish</vt:lpstr>
      <vt:lpstr>Ijtimoiy soha tushunchasi</vt:lpstr>
      <vt:lpstr>Islohotlarning asosiy yo‘nalishlari</vt:lpstr>
      <vt:lpstr>O‘zbekiston ta’lim tizimidagi islohotlar va yoshlar siyosati</vt:lpstr>
      <vt:lpstr>Sog‘liqni saqlash tizimidagi yangiliklar</vt:lpstr>
      <vt:lpstr>Ijtimoiy himoya va bandlik siyosati</vt:lpstr>
      <vt:lpstr>Ayollar va yoshlar siyosati</vt:lpstr>
      <vt:lpstr>Madaniyat va sportdagi o‘zgarishlar</vt:lpstr>
      <vt:lpstr>Natijalar va muhim yutuqlar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O‘zbekistonda ijtimoiy sohada amalga oshirilayotgan o‘zgarishlar: mazmun va mohiyati</dc:title>
  <dc:creator>Hamidullo</dc:creator>
  <cp:lastModifiedBy>Hamidullo</cp:lastModifiedBy>
  <cp:revision>10</cp:revision>
  <dcterms:created xsi:type="dcterms:W3CDTF">2025-11-04T17:21:50Z</dcterms:created>
  <dcterms:modified xsi:type="dcterms:W3CDTF">2025-11-04T18:40:23Z</dcterms:modified>
</cp:coreProperties>
</file>