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urce Serif 4 Semi Bold"/>
      <p:regular r:id="rId17"/>
    </p:embeddedFont>
    <p:embeddedFont>
      <p:font typeface="Source Serif 4 Semi Bold"/>
      <p:regular r:id="rId18"/>
    </p:embeddedFont>
    <p:embeddedFont>
      <p:font typeface="Source Serif 4 Semi Bold"/>
      <p:regular r:id="rId19"/>
    </p:embeddedFont>
    <p:embeddedFont>
      <p:font typeface="Source Serif 4 Semi Bold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9626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Reactor yordamida animatsiya yaratish: Keng qamrovli qo'llanma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96728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Ushbu taqdimotda biz Reactor yordamida animatsiyalar yaratishning asosiy tamoyillari va amaliy usullarini ko'rib chiqamiz.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72979"/>
            <a:ext cx="7468553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Savol-javoblar va keyingi qadamlar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24124" y="2458522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Animatsiya dunyosi juda keng va doimiy rivojlanib boradi. O'z tajribangizni oshirish uchun yangi kutubxona va texnikalarni o'rganishda davom eting.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37330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Keyingi qadamlar: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4" y="4324350"/>
            <a:ext cx="3442335" cy="2681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Murakkabroq animatsiya g'oyalarini sinab ko'ring.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Animatsiya kutubxonalari hujjatlarini chuqurroq o'rganing.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Open-source loyihalariga hissa qo'shing.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85678" y="3493770"/>
            <a:ext cx="3786902" cy="3762851"/>
          </a:xfrm>
          <a:prstGeom prst="roundRect">
            <a:avLst>
              <a:gd name="adj" fmla="val 4580"/>
            </a:avLst>
          </a:prstGeom>
          <a:solidFill>
            <a:srgbClr val="D75BE2">
              <a:alpha val="95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10424993" y="37330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Savollaringiz bormi?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24993" y="4324350"/>
            <a:ext cx="330827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Endi savollaringizga javob berishga tayyorman.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93313"/>
            <a:ext cx="464010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Nima uchun Reactor?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110978"/>
            <a:ext cx="8216265" cy="492966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45491" y="1984772"/>
            <a:ext cx="4154686" cy="2279928"/>
          </a:xfrm>
          <a:prstGeom prst="roundRect">
            <a:avLst>
              <a:gd name="adj" fmla="val 441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15287" y="225456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Deklarativ UI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15287" y="2845832"/>
            <a:ext cx="361509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Reactor UI holatini tasvirlashga imkon beradi, animatsiya jarayonini soddalashtiradi.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9645491" y="4504015"/>
            <a:ext cx="4154686" cy="2662952"/>
          </a:xfrm>
          <a:prstGeom prst="roundRect">
            <a:avLst>
              <a:gd name="adj" fmla="val 377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915287" y="4773811"/>
            <a:ext cx="347495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Animatsiya imkoniyatlari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915287" y="5365075"/>
            <a:ext cx="361509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Kuchli kutubxonalar bilan birlashganda, murakkab va interaktiv animatsiyalarni yaratish uchun keng imkoniyatlar beradi.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71330"/>
            <a:ext cx="11025902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Asosiy tushunchalar: Componentlar, props va state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7724" y="3113365"/>
            <a:ext cx="718066" cy="7180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1306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Komponentlar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626173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UI ning mustaqil va qayta ishlatiladigan qismlari, animatsiyalar uchun qurilish bloklari.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776" y="3113365"/>
            <a:ext cx="718066" cy="7180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41306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Props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4626173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Komponentlarga ma'lumotlarni uzatish uchun ishlatiladi, animatsiya xususiyatlarini sozlash imkonini beradi.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3828" y="3113365"/>
            <a:ext cx="718066" cy="7180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41306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State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4626173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Komponentning vaqt o'tishi bilan o'zgarishi mumkin bo'lgan ma'lumotlarini boshqaradi, animatsiya holatlarini boshqarish uchun muhim.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9013"/>
            <a:ext cx="6744533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Oddiy animatsiyalarni yaratish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6326" y="2671048"/>
            <a:ext cx="10557748" cy="28941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843855" y="4575398"/>
            <a:ext cx="2743162" cy="34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Keyframes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2843855" y="3292881"/>
            <a:ext cx="2743162" cy="34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CSS Transition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837724" y="5834420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CSS transition va keyframe-lar yordamida siz Reactor-da oddiy, ammo samarali animatsiyalarni yaratishingiz mumkin. Bu usullar yuqori unumdorlikni ta'minlaydi va ko'p hollarda yetarli bo'ladi.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31025" y="509707"/>
            <a:ext cx="7378898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Murakkab animatsiyalar uchun kutubxonalar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1531025" y="1685092"/>
            <a:ext cx="2095619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React Spring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1531025" y="2079546"/>
            <a:ext cx="7367230" cy="49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Fizika asosidagi animatsiyalar uchun engil va moslashuvchan kutubxona, silliq va tabiiy harakatlar yaratadi.</a:t>
            </a:r>
            <a:endParaRPr lang="en-US" sz="1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1025" y="2725579"/>
            <a:ext cx="7367230" cy="442031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340453" y="1260158"/>
            <a:ext cx="2095619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Framer Motion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340453" y="1654612"/>
            <a:ext cx="3766304" cy="745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Deklarativ animatsiya API bilan to'liq xususiyatli animatsiya kutubxonasi, murakkab o'zaro ta'sirlarni qo'llab-quvvatlaydi.</a:t>
            </a:r>
            <a:endParaRPr lang="en-US" sz="14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453" y="2549128"/>
            <a:ext cx="3766304" cy="50216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09744"/>
            <a:ext cx="564249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React Spring bilan ishlash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24124" y="1732002"/>
            <a:ext cx="7468553" cy="2735699"/>
          </a:xfrm>
          <a:prstGeom prst="roundRect">
            <a:avLst>
              <a:gd name="adj" fmla="val 3675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59" y="1978938"/>
            <a:ext cx="718066" cy="718066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8465" y="2176343"/>
            <a:ext cx="323136" cy="32313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571059" y="29363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Asosiy API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6571059" y="3431857"/>
            <a:ext cx="6974681" cy="788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useSpring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useTransition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useChain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kabi kooklar bilan animatsiyalarni boshqarish.</a:t>
            </a:r>
            <a:endParaRPr lang="en-US" sz="1850" dirty="0"/>
          </a:p>
        </p:txBody>
      </p:sp>
      <p:sp>
        <p:nvSpPr>
          <p:cNvPr id="9" name="Shape 4"/>
          <p:cNvSpPr/>
          <p:nvPr/>
        </p:nvSpPr>
        <p:spPr>
          <a:xfrm>
            <a:off x="6324124" y="4707017"/>
            <a:ext cx="7468553" cy="2712839"/>
          </a:xfrm>
          <a:prstGeom prst="roundRect">
            <a:avLst>
              <a:gd name="adj" fmla="val 370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059" y="4953953"/>
            <a:ext cx="718066" cy="718066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8465" y="5151358"/>
            <a:ext cx="323136" cy="32313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571059" y="591133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Misollar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6571059" y="6406872"/>
            <a:ext cx="697468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Elementlarning paydo bo'lishi/g'oyib bo'lishi, pozitsiyasini o'zgartirish va boshqa transformatsiyalar.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9646" y="1166336"/>
            <a:ext cx="5010745" cy="459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Framer Motion bilan ishlash</a:t>
            </a:r>
            <a:endParaRPr lang="en-US" sz="2850" dirty="0"/>
          </a:p>
        </p:txBody>
      </p:sp>
      <p:sp>
        <p:nvSpPr>
          <p:cNvPr id="3" name="Shape 1"/>
          <p:cNvSpPr/>
          <p:nvPr/>
        </p:nvSpPr>
        <p:spPr>
          <a:xfrm>
            <a:off x="979646" y="2132409"/>
            <a:ext cx="4125397" cy="1448157"/>
          </a:xfrm>
          <a:prstGeom prst="roundRect">
            <a:avLst>
              <a:gd name="adj" fmla="val 757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786" y="2132409"/>
            <a:ext cx="91440" cy="14481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66111" y="2350294"/>
            <a:ext cx="2506861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Motion komponentlari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266111" y="2796183"/>
            <a:ext cx="3621048" cy="56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Motion API-ni React komponentlaringizga osonlikcha kiritish.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979646" y="3739515"/>
            <a:ext cx="4125397" cy="1448157"/>
          </a:xfrm>
          <a:prstGeom prst="roundRect">
            <a:avLst>
              <a:gd name="adj" fmla="val 757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86" y="3739515"/>
            <a:ext cx="91440" cy="144815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66111" y="3957399"/>
            <a:ext cx="2295406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Gestures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1266111" y="4403288"/>
            <a:ext cx="3621048" cy="56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Sichqoncha bilan siljitish, tortish va bosish kabi o'zaro ta'sirlarga javob berish.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979646" y="5346621"/>
            <a:ext cx="4125397" cy="1448157"/>
          </a:xfrm>
          <a:prstGeom prst="roundRect">
            <a:avLst>
              <a:gd name="adj" fmla="val 757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86" y="5346621"/>
            <a:ext cx="91440" cy="144815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66111" y="5564505"/>
            <a:ext cx="257198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Animatsiya boshqaruvi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1266111" y="6010394"/>
            <a:ext cx="3621048" cy="56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Murakkab animatsiya ketma-ketliklarini va holatlarini boshqarish.</a:t>
            </a:r>
            <a:endParaRPr lang="en-US" sz="150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675" y="2042755"/>
            <a:ext cx="8069580" cy="48416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37153"/>
            <a:ext cx="1254240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Interaktiv animatsiyalar: foydalanuvchi bilan o'zaro aloqa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837724" y="4321135"/>
            <a:ext cx="12954952" cy="30480"/>
          </a:xfrm>
          <a:prstGeom prst="roundRect">
            <a:avLst>
              <a:gd name="adj" fmla="val 329856"/>
            </a:avLst>
          </a:prstGeom>
          <a:solidFill>
            <a:srgbClr val="DABADD"/>
          </a:solidFill>
          <a:ln/>
        </p:spPr>
      </p:sp>
      <p:sp>
        <p:nvSpPr>
          <p:cNvPr id="4" name="Shape 2"/>
          <p:cNvSpPr/>
          <p:nvPr/>
        </p:nvSpPr>
        <p:spPr>
          <a:xfrm>
            <a:off x="3986213" y="3603129"/>
            <a:ext cx="30480" cy="718066"/>
          </a:xfrm>
          <a:prstGeom prst="roundRect">
            <a:avLst>
              <a:gd name="adj" fmla="val 329856"/>
            </a:avLst>
          </a:prstGeom>
          <a:solidFill>
            <a:srgbClr val="DABADD"/>
          </a:solidFill>
          <a:ln/>
        </p:spPr>
      </p:sp>
      <p:sp>
        <p:nvSpPr>
          <p:cNvPr id="5" name="Shape 3"/>
          <p:cNvSpPr/>
          <p:nvPr/>
        </p:nvSpPr>
        <p:spPr>
          <a:xfrm>
            <a:off x="3732252" y="405187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832503" y="410985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2593538" y="20791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Event listenerlar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77039" y="2574727"/>
            <a:ext cx="5849183" cy="788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onClick</a:t>
            </a:r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onHover</a:t>
            </a:r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kabi eventlar yordamida animatsiyalarni ishga tushirish.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299722" y="4321076"/>
            <a:ext cx="30480" cy="718066"/>
          </a:xfrm>
          <a:prstGeom prst="roundRect">
            <a:avLst>
              <a:gd name="adj" fmla="val 329856"/>
            </a:avLst>
          </a:prstGeom>
          <a:solidFill>
            <a:srgbClr val="DABADD"/>
          </a:solidFill>
          <a:ln/>
        </p:spPr>
      </p:sp>
      <p:sp>
        <p:nvSpPr>
          <p:cNvPr id="10" name="Shape 8"/>
          <p:cNvSpPr/>
          <p:nvPr/>
        </p:nvSpPr>
        <p:spPr>
          <a:xfrm>
            <a:off x="7045762" y="405187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6012" y="410985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5907048" y="52786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State-ni boshqarish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4390549" y="5774174"/>
            <a:ext cx="58491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Foydalanuvchi o'zaro aloqasiga asoslanib, komponent holatini o'zgartirish.</a:t>
            </a:r>
            <a:endParaRPr lang="en-US" sz="1850" dirty="0"/>
          </a:p>
        </p:txBody>
      </p:sp>
      <p:sp>
        <p:nvSpPr>
          <p:cNvPr id="14" name="Shape 12"/>
          <p:cNvSpPr/>
          <p:nvPr/>
        </p:nvSpPr>
        <p:spPr>
          <a:xfrm>
            <a:off x="10613350" y="3603129"/>
            <a:ext cx="30480" cy="718066"/>
          </a:xfrm>
          <a:prstGeom prst="roundRect">
            <a:avLst>
              <a:gd name="adj" fmla="val 329856"/>
            </a:avLst>
          </a:prstGeom>
          <a:solidFill>
            <a:srgbClr val="DABADD"/>
          </a:solidFill>
          <a:ln/>
        </p:spPr>
      </p:sp>
      <p:sp>
        <p:nvSpPr>
          <p:cNvPr id="15" name="Shape 13"/>
          <p:cNvSpPr/>
          <p:nvPr/>
        </p:nvSpPr>
        <p:spPr>
          <a:xfrm>
            <a:off x="10359390" y="405187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459641" y="410985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9065538" y="2079188"/>
            <a:ext cx="312622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Dinamik animatsiyalar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704058" y="2574727"/>
            <a:ext cx="58493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Ma'lumotlarga asoslanib, animatsiya xususiyatlarini dinamik ravishda o'zgartirish.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837724" y="680942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Foydalanuvchi tajribasini boyitish uchun interaktiv animatsiyalar juda muhimdir.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720227"/>
            <a:ext cx="12954952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Samaradorlikni oshirish: Performance bo'yicha maslahatlar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5205770"/>
            <a:ext cx="12954952" cy="1915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Faollashtirilgan animatsiyalar sonini minimallashtiring. Faqat ko'rinadigan elementlarni animatsiya qiling.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will-change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CSS xususiyatini ishlatish orqali brauzerga animatsiya bo'lishini bildiring.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Murakkab animatsiyalar uchun apparat tezlashuvini ta'minlash uchun CSS transformatsiyalaridan foydalaning.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Keraksiz re-renderlardan qochish uchun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React.memo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va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useCallback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dan foydalaning.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Ishlash muammolarini aniqlash va optimallashtirish uchun brauzerning ishlab chiquvchi asboblaridan foydalaning.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2026-02-02T14:33:11Z</dcterms:created>
  <dcterms:modified xsi:type="dcterms:W3CDTF">2026-02-02T14:33:11Z</dcterms:modified>
</cp:coreProperties>
</file>