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1794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6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979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90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31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42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0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0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07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97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01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91045-8175-4AA7-9AC0-1A7A010C060D}" type="datetimeFigureOut">
              <a:rPr lang="ru-RU" smtClean="0"/>
              <a:t>15.04.2026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B8F5-0DC8-4D9B-B355-865593BB7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0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8AA6E173-D19D-8DAA-AAF9-2077AF46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04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EBAD441D-C42B-D052-1668-90DC75CCA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5" r="8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71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75915DC5-36D4-A1D0-48F1-53EB4608F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3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2991" y="61413"/>
            <a:ext cx="9144000" cy="944184"/>
          </a:xfrm>
        </p:spPr>
        <p:txBody>
          <a:bodyPr>
            <a:noAutofit/>
          </a:bodyPr>
          <a:lstStyle/>
          <a:p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“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Mustaqillik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yillarida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davlat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boshqaruvi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tizimida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amalga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oshirilgan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islohotlar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”</a:t>
            </a:r>
            <a:endParaRPr lang="ru-RU" sz="2400" b="1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304575"/>
            <a:ext cx="2931629" cy="57776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959" y="329015"/>
            <a:ext cx="2187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KROSSVORD</a:t>
            </a:r>
            <a:endParaRPr lang="ru-RU" sz="2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602" y="1469790"/>
            <a:ext cx="460783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Savollar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Respublikasining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qonuni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(1992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yilda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Prezident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huzuridagi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ijro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etuvchi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Mahkamasi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2017-yilda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qabul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qilingan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dastur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Strategiyasi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2005-yildan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boshlab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hokimiyat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tarmoqlari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bo‘linishida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mustaqilligi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mustahkamlangan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…..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Hokimiyati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Mahalliy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hokimiyatining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asosiy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rahbari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1993-yilda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etilgan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vakillik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Oliy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2016-yildan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so‘ng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boshqaruv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tizimidagi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yangilanish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siyosatini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atama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……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‘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zbekiston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xizmati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faoliyatini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raqamlashtirish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soddalashtirish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jarayoni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Boshqaruv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8477" y="3248167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04262" y="324816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486399" y="324816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895832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305265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01050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083187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81397" y="324980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874757" y="324816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270542" y="324816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652679" y="324816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048464" y="324816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9444249" y="324815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9837609" y="324815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083187" y="364394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83187" y="28523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083187" y="403972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083187" y="245659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083187" y="206081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064259" y="1635353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83187" y="4431999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083187" y="482778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687402" y="482778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91617" y="482778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7478972" y="482778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7874756" y="482778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8270541" y="482778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8666325" y="4827778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062109" y="48277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9444248" y="48277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837609" y="48277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882184" y="4827770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5265" y="365491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05264" y="402525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291617" y="2827444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04262" y="285238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104262" y="243879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104262" y="365491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5104262" y="4050698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129282" y="2029947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652677" y="284348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8652678" y="243879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8652678" y="203230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8652677" y="162762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652677" y="122413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215945" y="1224134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256892" y="162762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9062108" y="162878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9471539" y="163130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9867324" y="162762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7847461" y="1620254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270541" y="443614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270541" y="3998806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270540" y="522355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270540" y="561996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8270540" y="601160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530184" y="6358495"/>
            <a:ext cx="6330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Talaba</a:t>
            </a:r>
            <a:r>
              <a:rPr lang="en-US" sz="2400" b="1" spc="5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: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Khojimurodova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Farzona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Dilmurod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qizi</a:t>
            </a:r>
            <a:endParaRPr lang="ru-RU" sz="2800" b="1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8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2991" y="130686"/>
            <a:ext cx="9144000" cy="944184"/>
          </a:xfrm>
        </p:spPr>
        <p:txBody>
          <a:bodyPr>
            <a:noAutofit/>
          </a:bodyPr>
          <a:lstStyle/>
          <a:p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“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Mustaqillik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yillarida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davlat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boshqaruvi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tizimida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amalga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oshirilgan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islohotlar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 panose="020B0A04020102020204" pitchFamily="34" charset="0"/>
              </a:rPr>
              <a:t>”</a:t>
            </a:r>
            <a:endParaRPr lang="ru-RU" sz="2400" b="1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0" y="304575"/>
            <a:ext cx="2931629" cy="57776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2959" y="329015"/>
            <a:ext cx="2187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KROSSVORD</a:t>
            </a:r>
            <a:endParaRPr lang="ru-RU" sz="2800" b="1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6209" y="1903893"/>
            <a:ext cx="320639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Javob</a:t>
            </a:r>
            <a:r>
              <a:rPr lang="ru-RU" sz="24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Sitka Small" panose="02000505000000020004" pitchFamily="2" charset="0"/>
              </a:rPr>
              <a:t>1. </a:t>
            </a:r>
            <a:r>
              <a:rPr lang="ru-RU" b="1" dirty="0" err="1">
                <a:latin typeface="Sitka Small" panose="02000505000000020004" pitchFamily="2" charset="0"/>
              </a:rPr>
              <a:t>Konstitutsiya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ru-RU" b="1" dirty="0">
                <a:latin typeface="Sitka Small" panose="02000505000000020004" pitchFamily="2" charset="0"/>
              </a:rPr>
              <a:t>2. </a:t>
            </a:r>
            <a:r>
              <a:rPr lang="ru-RU" b="1" dirty="0" err="1">
                <a:latin typeface="Sitka Small" panose="02000505000000020004" pitchFamily="2" charset="0"/>
              </a:rPr>
              <a:t>Vazirlar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ru-RU" b="1" dirty="0">
                <a:latin typeface="Sitka Small" panose="02000505000000020004" pitchFamily="2" charset="0"/>
              </a:rPr>
              <a:t>3. </a:t>
            </a:r>
            <a:r>
              <a:rPr lang="ru-RU" b="1" dirty="0" err="1">
                <a:latin typeface="Sitka Small" panose="02000505000000020004" pitchFamily="2" charset="0"/>
              </a:rPr>
              <a:t>Harakatlar</a:t>
            </a:r>
            <a:r>
              <a:rPr lang="en-US" b="1" dirty="0">
                <a:latin typeface="Sitka Small" panose="02000505000000020004" pitchFamily="2" charset="0"/>
              </a:rPr>
              <a:t> 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ru-RU" b="1" dirty="0">
                <a:latin typeface="Sitka Small" panose="02000505000000020004" pitchFamily="2" charset="0"/>
              </a:rPr>
              <a:t>4. </a:t>
            </a:r>
            <a:r>
              <a:rPr lang="ru-RU" b="1" dirty="0" err="1">
                <a:latin typeface="Sitka Small" panose="02000505000000020004" pitchFamily="2" charset="0"/>
              </a:rPr>
              <a:t>Sud</a:t>
            </a:r>
            <a:r>
              <a:rPr lang="en-US" b="1" dirty="0">
                <a:latin typeface="Sitka Small" panose="02000505000000020004" pitchFamily="2" charset="0"/>
              </a:rPr>
              <a:t> </a:t>
            </a:r>
          </a:p>
          <a:p>
            <a:r>
              <a:rPr lang="en-US" b="1" dirty="0">
                <a:latin typeface="Sitka Small" panose="02000505000000020004" pitchFamily="2" charset="0"/>
              </a:rPr>
              <a:t>5</a:t>
            </a:r>
            <a:r>
              <a:rPr lang="ru-RU" b="1" dirty="0">
                <a:latin typeface="Sitka Small" panose="02000505000000020004" pitchFamily="2" charset="0"/>
              </a:rPr>
              <a:t>. </a:t>
            </a:r>
            <a:r>
              <a:rPr lang="ru-RU" b="1" dirty="0" err="1">
                <a:latin typeface="Sitka Small" panose="02000505000000020004" pitchFamily="2" charset="0"/>
              </a:rPr>
              <a:t>Hokim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en-US" b="1" dirty="0">
                <a:latin typeface="Sitka Small" panose="02000505000000020004" pitchFamily="2" charset="0"/>
              </a:rPr>
              <a:t>6</a:t>
            </a:r>
            <a:r>
              <a:rPr lang="ru-RU" b="1" dirty="0">
                <a:latin typeface="Sitka Small" panose="02000505000000020004" pitchFamily="2" charset="0"/>
              </a:rPr>
              <a:t>. </a:t>
            </a:r>
            <a:r>
              <a:rPr lang="ru-RU" b="1" dirty="0" err="1">
                <a:latin typeface="Sitka Small" panose="02000505000000020004" pitchFamily="2" charset="0"/>
              </a:rPr>
              <a:t>Majlis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en-US" b="1" dirty="0">
                <a:latin typeface="Sitka Small" panose="02000505000000020004" pitchFamily="2" charset="0"/>
              </a:rPr>
              <a:t>7</a:t>
            </a:r>
            <a:r>
              <a:rPr lang="ru-RU" b="1" dirty="0">
                <a:latin typeface="Sitka Small" panose="02000505000000020004" pitchFamily="2" charset="0"/>
              </a:rPr>
              <a:t>. </a:t>
            </a:r>
            <a:r>
              <a:rPr lang="ru-RU" b="1" dirty="0" err="1">
                <a:latin typeface="Sitka Small" panose="02000505000000020004" pitchFamily="2" charset="0"/>
              </a:rPr>
              <a:t>Yangi</a:t>
            </a:r>
            <a:r>
              <a:rPr lang="en-US" b="1" dirty="0">
                <a:latin typeface="Sitka Small" panose="02000505000000020004" pitchFamily="2" charset="0"/>
              </a:rPr>
              <a:t> </a:t>
            </a:r>
            <a:r>
              <a:rPr lang="ru-RU" b="1" dirty="0" err="1">
                <a:latin typeface="Sitka Small" panose="02000505000000020004" pitchFamily="2" charset="0"/>
              </a:rPr>
              <a:t>O‘zbekiston</a:t>
            </a:r>
            <a:endParaRPr lang="ru-RU" b="1" dirty="0">
              <a:latin typeface="Sitka Small" panose="02000505000000020004" pitchFamily="2" charset="0"/>
            </a:endParaRPr>
          </a:p>
          <a:p>
            <a:r>
              <a:rPr lang="en-US" b="1" dirty="0">
                <a:latin typeface="Sitka Small" panose="02000505000000020004" pitchFamily="2" charset="0"/>
              </a:rPr>
              <a:t>8</a:t>
            </a:r>
            <a:r>
              <a:rPr lang="ru-RU" b="1" dirty="0">
                <a:latin typeface="Sitka Small" panose="02000505000000020004" pitchFamily="2" charset="0"/>
              </a:rPr>
              <a:t>. </a:t>
            </a:r>
            <a:r>
              <a:rPr lang="ru-RU" b="1" dirty="0" err="1">
                <a:latin typeface="Sitka Small" panose="02000505000000020004" pitchFamily="2" charset="0"/>
              </a:rPr>
              <a:t>Raqamli</a:t>
            </a:r>
            <a:r>
              <a:rPr lang="en-US" b="1" dirty="0">
                <a:latin typeface="Sitka Small" panose="02000505000000020004" pitchFamily="2" charset="0"/>
              </a:rPr>
              <a:t> </a:t>
            </a:r>
            <a:r>
              <a:rPr lang="ru-RU" b="1" dirty="0" err="1">
                <a:latin typeface="Sitka Small" panose="02000505000000020004" pitchFamily="2" charset="0"/>
              </a:rPr>
              <a:t>Boshqaruv</a:t>
            </a:r>
            <a:endParaRPr lang="ru-RU" b="1" dirty="0">
              <a:latin typeface="Sitka Small" panose="02000505000000020004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08477" y="3248167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04262" y="324816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486399" y="324816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95832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5265" y="3248166"/>
            <a:ext cx="436729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01050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083187" y="324816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485084" y="324815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874757" y="324816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270542" y="324816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652679" y="324816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9048464" y="324816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9444249" y="324815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9833922" y="324815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083187" y="364394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083187" y="28523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083187" y="403972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83187" y="2456596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083187" y="206081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064991" y="1635057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083187" y="4431999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83187" y="482778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687402" y="482778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6291617" y="482778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78972" y="482778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7874756" y="482778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K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270541" y="482778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8666325" y="4827778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9062109" y="48277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9444248" y="48277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840032" y="482777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882184" y="4827770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  <a:endParaRPr lang="ru-RU" b="1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6305265" y="365491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6305264" y="402525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291617" y="2827444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4</a:t>
            </a:r>
            <a:endParaRPr lang="ru-RU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104262" y="285238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</a:t>
            </a:r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104262" y="243879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104262" y="365491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5107026" y="405753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ru-RU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5129282" y="2029947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ru-RU" b="1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652677" y="2843480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8652678" y="243879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</a:t>
            </a:r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8652678" y="203230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J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652677" y="162554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8652677" y="1224134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215945" y="1224134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endParaRPr lang="ru-RU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8256892" y="162762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  <a:endParaRPr lang="ru-RU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9062109" y="1618722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471540" y="1620449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9867325" y="161852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7847461" y="1620225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  <a:endParaRPr lang="ru-RU" b="1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270541" y="4436141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270541" y="3998806"/>
            <a:ext cx="395785" cy="395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ru-RU" b="1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270540" y="5223555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8270540" y="5619963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8270540" y="6011607"/>
            <a:ext cx="395785" cy="395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356566" y="6311543"/>
            <a:ext cx="6330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50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Talaba</a:t>
            </a:r>
            <a:r>
              <a:rPr lang="en-US" sz="2400" b="1" spc="5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: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Khojimurodova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Farzona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Dilmurod</a:t>
            </a:r>
            <a:r>
              <a:rPr lang="en-US" sz="2400" b="1" spc="50" dirty="0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 </a:t>
            </a:r>
            <a:r>
              <a:rPr lang="en-US" sz="2400" b="1" spc="50" dirty="0" err="1">
                <a:ln w="0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cript MT Bold" panose="03040602040607080904" pitchFamily="66" charset="0"/>
                <a:cs typeface="Times New Roman" panose="02020603050405020304" pitchFamily="18" charset="0"/>
              </a:rPr>
              <a:t>qizi</a:t>
            </a:r>
            <a:endParaRPr lang="ru-RU" sz="2800" b="1" spc="50" dirty="0">
              <a:ln w="0"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18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4E8E153F-B15D-324E-CB78-B1FFA379A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76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4F4A5919-8827-3415-6F47-65B41E575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57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BD7132FC-6B69-1B1E-E41E-988E6F730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7" r="6181" b="9648"/>
          <a:stretch>
            <a:fillRect/>
          </a:stretch>
        </p:blipFill>
        <p:spPr>
          <a:xfrm>
            <a:off x="1145309" y="0"/>
            <a:ext cx="4950691" cy="6858000"/>
          </a:xfrm>
          <a:prstGeom prst="rect">
            <a:avLst/>
          </a:prstGeom>
        </p:spPr>
      </p:pic>
      <p:pic>
        <p:nvPicPr>
          <p:cNvPr id="5" name="Rasm 4">
            <a:extLst>
              <a:ext uri="{FF2B5EF4-FFF2-40B4-BE49-F238E27FC236}">
                <a16:creationId xmlns:a16="http://schemas.microsoft.com/office/drawing/2014/main" id="{50D41085-EF84-8786-48DF-334A6C124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06" y="0"/>
            <a:ext cx="5184679" cy="66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3B5E2AE6-C986-F46E-3B83-DF8B72016E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3" r="8333"/>
          <a:stretch>
            <a:fillRect/>
          </a:stretch>
        </p:blipFill>
        <p:spPr>
          <a:xfrm>
            <a:off x="-1" y="0"/>
            <a:ext cx="12315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9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asm 3">
            <a:extLst>
              <a:ext uri="{FF2B5EF4-FFF2-40B4-BE49-F238E27FC236}">
                <a16:creationId xmlns:a16="http://schemas.microsoft.com/office/drawing/2014/main" id="{2174C41B-808C-4BDF-A46D-49FDD1D4A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5" r="7425"/>
          <a:stretch>
            <a:fillRect/>
          </a:stretch>
        </p:blipFill>
        <p:spPr>
          <a:xfrm>
            <a:off x="0" y="0"/>
            <a:ext cx="12044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47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270</Words>
  <Application>Microsoft Office PowerPoint</Application>
  <PresentationFormat>Keng ekranli</PresentationFormat>
  <Paragraphs>184</Paragraphs>
  <Slides>10</Slides>
  <Notes>0</Notes>
  <HiddenSlides>0</HiddenSlides>
  <MMClips>0</MMClips>
  <ScaleCrop>false</ScaleCrop>
  <HeadingPairs>
    <vt:vector size="4" baseType="variant">
      <vt:variant>
        <vt:lpstr>Mavzu</vt:lpstr>
      </vt:variant>
      <vt:variant>
        <vt:i4>1</vt:i4>
      </vt:variant>
      <vt:variant>
        <vt:lpstr>Slayd sarlavhalari</vt:lpstr>
      </vt:variant>
      <vt:variant>
        <vt:i4>10</vt:i4>
      </vt:variant>
    </vt:vector>
  </HeadingPairs>
  <TitlesOfParts>
    <vt:vector size="11" baseType="lpstr">
      <vt:lpstr>Тема Office</vt:lpstr>
      <vt:lpstr>PowerPoint taqdimoti</vt:lpstr>
      <vt:lpstr>PowerPoint taqdimoti</vt:lpstr>
      <vt:lpstr> “Mustaqillik yillarida davlat boshqaruvi tizimida amalga oshirilgan islohotlar”</vt:lpstr>
      <vt:lpstr> “Mustaqillik yillarida davlat boshqaruvi tizimida amalga oshirilgan islohotlar”</vt:lpstr>
      <vt:lpstr>PowerPoint taqdimoti</vt:lpstr>
      <vt:lpstr>PowerPoint taqdimoti</vt:lpstr>
      <vt:lpstr>PowerPoint taqdimoti</vt:lpstr>
      <vt:lpstr>PowerPoint taqdimoti</vt:lpstr>
      <vt:lpstr>PowerPoint taqdimoti</vt:lpstr>
      <vt:lpstr>PowerPoint taqdimoti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“Mustaqillik yillarida davlat boshqaruvi tizimida amalga oshirilgan islohotlar”</dc:title>
  <dc:creator>User1</dc:creator>
  <cp:lastModifiedBy>myaccauntnodilzoda2002@gmail.com</cp:lastModifiedBy>
  <cp:revision>21</cp:revision>
  <dcterms:created xsi:type="dcterms:W3CDTF">2025-11-03T15:41:50Z</dcterms:created>
  <dcterms:modified xsi:type="dcterms:W3CDTF">2026-04-14T19:58:16Z</dcterms:modified>
</cp:coreProperties>
</file>