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 /><Relationship Id="rId7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theme" Target="theme/theme1.xml" /><Relationship Id="rId5" Type="http://schemas.openxmlformats.org/officeDocument/2006/relationships/viewProps" Target="viewProps.xml" /><Relationship Id="rId4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71600" y="1097280"/>
            <a:ext cx="9448495" cy="466344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0" tIns="731520" rIns="731520" rtlCol="0" anchor="ctr"/>
          <a:lstStyle/>
          <a:p>
            <a:pPr algn="l">
              <a:defRPr sz="3600" b="1">
                <a:solidFill>
                  <a:srgbClr val="10B981"/>
                </a:solidFill>
              </a:defRPr>
            </a:pPr>
            <a:r>
              <a:t>TAQDIMOT TAYYORLASH XIZMATI</a:t>
            </a:r>
          </a:p>
          <a:p>
            <a:pPr>
              <a:spcBef>
                <a:spcPts val="1500"/>
              </a:spcBef>
              <a:defRPr sz="2200">
                <a:solidFill>
                  <a:srgbClr val="FFFFFF"/>
                </a:solidFill>
              </a:defRPr>
            </a:pPr>
            <a:r>
              <a:t>Buyurtma berish uchun namuna va yo'riqnoma fayli</a:t>
            </a:r>
          </a:p>
          <a:p>
            <a:pPr>
              <a:spcBef>
                <a:spcPts val="3000"/>
              </a:spcBef>
              <a:defRPr sz="1400">
                <a:solidFill>
                  <a:srgbClr val="94A3B8"/>
                </a:solidFill>
              </a:defRPr>
            </a:pPr>
            <a:r>
              <a:t>Soff.uz platformasi orqali buyurtmalarni qabul qilish uchun maxsus tayyorlandi.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48640"/>
            <a:ext cx="10362895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Buyurtma uchun kerakli ma'lumotlar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14400" y="1645920"/>
            <a:ext cx="493776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800" b="1">
                <a:solidFill>
                  <a:srgbClr val="2563EB"/>
                </a:solidFill>
              </a:defRPr>
            </a:pPr>
            <a:r>
              <a:t>1. Taqdimot Mavzusi</a:t>
            </a:r>
          </a:p>
          <a:p>
            <a:pPr>
              <a:spcBef>
                <a:spcPts val="1000"/>
              </a:spcBef>
              <a:defRPr sz="1400">
                <a:solidFill>
                  <a:srgbClr val="1E293B"/>
                </a:solidFill>
              </a:defRPr>
            </a:pPr>
            <a:r>
              <a:t>Taqdimotingiz nimaga bag'ishlangani va qaysi auditoriya (talabalar, investorlar, mijozlar) uchun mo'ljallanganini ko'rsating.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645920"/>
            <a:ext cx="493776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800" b="1">
                <a:solidFill>
                  <a:srgbClr val="2563EB"/>
                </a:solidFill>
              </a:defRPr>
            </a:pPr>
            <a:r>
              <a:t>2. Matn va Ma'lumotlar</a:t>
            </a:r>
          </a:p>
          <a:p>
            <a:pPr>
              <a:spcBef>
                <a:spcPts val="1000"/>
              </a:spcBef>
              <a:defRPr sz="1400">
                <a:solidFill>
                  <a:srgbClr val="1E293B"/>
                </a:solidFill>
              </a:defRPr>
            </a:pPr>
            <a:r>
              <a:t>Slaydlarga kiritilishi kerak bo'lgan asosiy matn, reja va ma'lumotlarni Word yoki SMS ko'rinishida yuboring.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4023360"/>
            <a:ext cx="493776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800" b="1">
                <a:solidFill>
                  <a:srgbClr val="2563EB"/>
                </a:solidFill>
              </a:defRPr>
            </a:pPr>
            <a:r>
              <a:t>3. Brending va Stil</a:t>
            </a:r>
          </a:p>
          <a:p>
            <a:pPr>
              <a:spcBef>
                <a:spcPts val="1000"/>
              </a:spcBef>
              <a:defRPr sz="1400">
                <a:solidFill>
                  <a:srgbClr val="1E293B"/>
                </a:solidFill>
              </a:defRPr>
            </a:pPr>
            <a:r>
              <a:t>Agarda kompaniyangiz logotipi, maxsus ranglari yoki tayyor shabloningiz bo'lsa, ularni ham biriktiring.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4023360"/>
            <a:ext cx="4937760" cy="2103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defRPr sz="1800" b="1">
                <a:solidFill>
                  <a:srgbClr val="2563EB"/>
                </a:solidFill>
              </a:defRPr>
            </a:pPr>
            <a:r>
              <a:t>4. Slaydlar Soni va Muddat</a:t>
            </a:r>
          </a:p>
          <a:p>
            <a:pPr>
              <a:spcBef>
                <a:spcPts val="1000"/>
              </a:spcBef>
              <a:defRPr sz="1400">
                <a:solidFill>
                  <a:srgbClr val="1E293B"/>
                </a:solidFill>
              </a:defRPr>
            </a:pPr>
            <a:r>
              <a:t>Taqdimot nechta slayddan iborat bo'lishi va ishni qaysi sanagacha topshirish kerakligini belgilang.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Keng ekranli</PresentationFormat>
  <Paragraphs>0</Paragraphs>
  <Slides>2</Slides>
  <Notes>0</Notes>
  <HiddenSlides>0</HiddenSlides>
  <MMClips>0</MMClips>
  <ScaleCrop>false</ScaleCrop>
  <HeadingPairs>
    <vt:vector size="4" baseType="variant">
      <vt:variant>
        <vt:lpstr>Mavzu</vt:lpstr>
      </vt:variant>
      <vt:variant>
        <vt:i4>1</vt:i4>
      </vt:variant>
      <vt:variant>
        <vt:lpstr>Slayd sarlavhalari</vt:lpstr>
      </vt:variant>
      <vt:variant>
        <vt:i4>2</vt:i4>
      </vt:variant>
    </vt:vector>
  </HeadingPairs>
  <TitlesOfParts>
    <vt:vector size="3" baseType="lpstr">
      <vt:lpstr>Office Theme</vt:lpstr>
      <vt:lpstr>PowerPoint taqdimoti</vt:lpstr>
      <vt:lpstr>PowerPoint taqdimoti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taqdimoti</dc:title>
  <dc:subject/>
  <dc:creator/>
  <cp:keywords/>
  <dc:description>generated using python-pptx</dc:description>
  <cp:lastModifiedBy>Xumoyun Egamberdiyev</cp:lastModifiedBy>
  <cp:revision>2</cp:revision>
  <dcterms:created xsi:type="dcterms:W3CDTF">2013-01-27T09:14:16Z</dcterms:created>
  <dcterms:modified xsi:type="dcterms:W3CDTF">2026-09-27T11:47:21Z</dcterms:modified>
  <cp:category/>
</cp:coreProperties>
</file>