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20"/>
  </p:notesMasterIdLst>
  <p:handoutMasterIdLst>
    <p:handoutMasterId r:id="rId21"/>
  </p:handoutMasterIdLst>
  <p:sldIdLst>
    <p:sldId id="2435" r:id="rId5"/>
    <p:sldId id="258" r:id="rId6"/>
    <p:sldId id="2439" r:id="rId7"/>
    <p:sldId id="2446" r:id="rId8"/>
    <p:sldId id="259" r:id="rId9"/>
    <p:sldId id="260" r:id="rId10"/>
    <p:sldId id="262" r:id="rId11"/>
    <p:sldId id="2432" r:id="rId12"/>
    <p:sldId id="2438" r:id="rId13"/>
    <p:sldId id="2436" r:id="rId14"/>
    <p:sldId id="2441" r:id="rId15"/>
    <p:sldId id="2442" r:id="rId16"/>
    <p:sldId id="2443" r:id="rId17"/>
    <p:sldId id="2444" r:id="rId18"/>
    <p:sldId id="244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D2A0"/>
    <a:srgbClr val="898989"/>
    <a:srgbClr val="2F3342"/>
    <a:srgbClr val="A53F52"/>
    <a:srgbClr val="2C2153"/>
    <a:srgbClr val="E99757"/>
    <a:srgbClr val="0102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584" autoAdjust="0"/>
  </p:normalViewPr>
  <p:slideViewPr>
    <p:cSldViewPr snapToGrid="0">
      <p:cViewPr varScale="1">
        <p:scale>
          <a:sx n="71" d="100"/>
          <a:sy n="71" d="100"/>
        </p:scale>
        <p:origin x="696" y="54"/>
      </p:cViewPr>
      <p:guideLst>
        <p:guide orient="horz" pos="2160"/>
        <p:guide pos="3840"/>
      </p:guideLst>
    </p:cSldViewPr>
  </p:slideViewPr>
  <p:notesTextViewPr>
    <p:cViewPr>
      <p:scale>
        <a:sx n="1" d="1"/>
        <a:sy n="1" d="1"/>
      </p:scale>
      <p:origin x="0" y="0"/>
    </p:cViewPr>
  </p:notesTextViewPr>
  <p:notesViewPr>
    <p:cSldViewPr snapToGrid="0">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j-lt"/>
                <a:ea typeface="Roboto" panose="02000000000000000000" pitchFamily="2" charset="0"/>
                <a:cs typeface="+mn-cs"/>
              </a:defRPr>
            </a:pPr>
            <a:r>
              <a:rPr lang="en-US" sz="2800" dirty="0">
                <a:latin typeface="+mj-lt"/>
              </a:rPr>
              <a:t>CHART TITLE GOES HERE</a:t>
            </a:r>
          </a:p>
        </c:rich>
      </c:tx>
      <c:layout>
        <c:manualLayout>
          <c:xMode val="edge"/>
          <c:yMode val="edge"/>
          <c:x val="0.25838583463482434"/>
          <c:y val="5.185185185185185E-2"/>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j-lt"/>
              <a:ea typeface="Roboto" panose="02000000000000000000" pitchFamily="2" charset="0"/>
              <a:cs typeface="+mn-cs"/>
            </a:defRPr>
          </a:pPr>
          <a:endParaRPr lang="ru-RU"/>
        </a:p>
      </c:txPr>
    </c:title>
    <c:autoTitleDeleted val="0"/>
    <c:plotArea>
      <c:layout>
        <c:manualLayout>
          <c:layoutTarget val="inner"/>
          <c:xMode val="edge"/>
          <c:yMode val="edge"/>
          <c:x val="0.11786296630993608"/>
          <c:y val="0.29487474482356374"/>
          <c:w val="0.78510057634217656"/>
          <c:h val="0.41152260134149898"/>
        </c:manualLayout>
      </c:layout>
      <c:barChart>
        <c:barDir val="col"/>
        <c:grouping val="clustered"/>
        <c:varyColors val="1"/>
        <c:dLbls>
          <c:showLegendKey val="0"/>
          <c:showVal val="0"/>
          <c:showCatName val="0"/>
          <c:showSerName val="0"/>
          <c:showPercent val="0"/>
          <c:showBubbleSize val="0"/>
        </c:dLbls>
        <c:gapWidth val="75"/>
        <c:overlap val="-25"/>
        <c:axId val="1443196480"/>
        <c:axId val="1443187744"/>
      </c:barChart>
      <c:catAx>
        <c:axId val="144319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bg1">
                    <a:lumMod val="65000"/>
                  </a:schemeClr>
                </a:solidFill>
                <a:latin typeface="Roboto Light" panose="02000000000000000000" pitchFamily="2" charset="0"/>
                <a:ea typeface="Roboto Light" panose="02000000000000000000" pitchFamily="2" charset="0"/>
                <a:cs typeface="Open Sans Light" panose="020B0306030504020204" pitchFamily="34" charset="0"/>
              </a:defRPr>
            </a:pPr>
            <a:endParaRPr lang="ru-RU"/>
          </a:p>
        </c:txPr>
        <c:crossAx val="1443187744"/>
        <c:crosses val="autoZero"/>
        <c:auto val="1"/>
        <c:lblAlgn val="ctr"/>
        <c:lblOffset val="100"/>
        <c:noMultiLvlLbl val="0"/>
      </c:catAx>
      <c:valAx>
        <c:axId val="144318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bg1">
                    <a:lumMod val="65000"/>
                  </a:schemeClr>
                </a:solidFill>
                <a:latin typeface="Roboto Light" panose="02000000000000000000" pitchFamily="2" charset="0"/>
                <a:ea typeface="Roboto Light" panose="02000000000000000000" pitchFamily="2" charset="0"/>
                <a:cs typeface="Open Sans Light" panose="020B0306030504020204" pitchFamily="34" charset="0"/>
              </a:defRPr>
            </a:pPr>
            <a:endParaRPr lang="ru-RU"/>
          </a:p>
        </c:txPr>
        <c:crossAx val="1443196480"/>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j-lt"/>
              <a:ea typeface="Roboto" panose="02000000000000000000" pitchFamily="2" charset="0"/>
              <a:cs typeface="+mn-cs"/>
            </a:defRPr>
          </a:pPr>
          <a:endParaRPr lang="ru-RU"/>
        </a:p>
      </c:txPr>
    </c:legend>
    <c:plotVisOnly val="1"/>
    <c:dispBlanksAs val="gap"/>
    <c:showDLblsOverMax val="0"/>
  </c:chart>
  <c:spPr>
    <a:noFill/>
    <a:ln>
      <a:noFill/>
    </a:ln>
    <a:effectLst/>
  </c:spPr>
  <c:txPr>
    <a:bodyPr/>
    <a:lstStyle/>
    <a:p>
      <a:pPr>
        <a:defRPr sz="1500">
          <a:latin typeface="Roboto" panose="02000000000000000000" pitchFamily="2" charset="0"/>
          <a:ea typeface="Roboto" panose="02000000000000000000" pitchFamily="2" charset="0"/>
        </a:defRPr>
      </a:pPr>
      <a:endParaRPr lang="ru-RU"/>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7.jpg"/></Relationships>
</file>

<file path=ppt/drawings/drawing1.xml><?xml version="1.0" encoding="utf-8"?>
<c:userShapes xmlns:c="http://schemas.openxmlformats.org/drawingml/2006/chart">
  <cdr:relSizeAnchor xmlns:cdr="http://schemas.openxmlformats.org/drawingml/2006/chartDrawing">
    <cdr:from>
      <cdr:x>0</cdr:x>
      <cdr:y>0</cdr:y>
    </cdr:from>
    <cdr:to>
      <cdr:x>1</cdr:x>
      <cdr:y>1</cdr:y>
    </cdr:to>
    <cdr:pic>
      <cdr:nvPicPr>
        <cdr:cNvPr id="3" name="Picture 2">
          <a:extLst xmlns:a="http://schemas.openxmlformats.org/drawingml/2006/main">
            <a:ext uri="{FF2B5EF4-FFF2-40B4-BE49-F238E27FC236}">
              <a16:creationId xmlns:a16="http://schemas.microsoft.com/office/drawing/2014/main" id="{E6FB2C2A-DFA8-4E0E-BD7D-4DA610EAA164}"/>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16256000" cy="108331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F97DFCF-F890-A143-9133-C8B65C9B01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FE2C281-2434-D94F-B4BD-BA3CD4DB8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66D5B4E-BF3E-3B45-A4BA-D6C3B92870D7}" type="datetimeFigureOut">
              <a:rPr lang="en-US" smtClean="0"/>
              <a:t>2/17/2026</a:t>
            </a:fld>
            <a:endParaRPr lang="en-US" dirty="0"/>
          </a:p>
        </p:txBody>
      </p:sp>
      <p:sp>
        <p:nvSpPr>
          <p:cNvPr id="4" name="Footer Placeholder 3">
            <a:extLst>
              <a:ext uri="{FF2B5EF4-FFF2-40B4-BE49-F238E27FC236}">
                <a16:creationId xmlns:a16="http://schemas.microsoft.com/office/drawing/2014/main" id="{5C17CBFA-633D-5540-AFAA-BE1F495EC6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26B5631-D714-AD41-853B-A883ADC344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5AE8BC-2AB3-9E4C-9797-2A6F8A74C74E}" type="slidenum">
              <a:rPr lang="en-US" smtClean="0"/>
              <a:t>‹#›</a:t>
            </a:fld>
            <a:endParaRPr lang="en-US" dirty="0"/>
          </a:p>
        </p:txBody>
      </p:sp>
    </p:spTree>
    <p:extLst>
      <p:ext uri="{BB962C8B-B14F-4D97-AF65-F5344CB8AC3E}">
        <p14:creationId xmlns:p14="http://schemas.microsoft.com/office/powerpoint/2010/main" val="42739870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8621B-8C8E-49BA-8772-41D0FE75A082}" type="datetimeFigureOut">
              <a:rPr lang="en-US" smtClean="0"/>
              <a:t>2/17/2026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8B34ED-4CDD-41C9-90F7-D768D5559A6F}" type="slidenum">
              <a:rPr lang="en-US" smtClean="0"/>
              <a:t>‹#›</a:t>
            </a:fld>
            <a:endParaRPr lang="en-US" dirty="0"/>
          </a:p>
        </p:txBody>
      </p:sp>
    </p:spTree>
    <p:extLst>
      <p:ext uri="{BB962C8B-B14F-4D97-AF65-F5344CB8AC3E}">
        <p14:creationId xmlns:p14="http://schemas.microsoft.com/office/powerpoint/2010/main" val="4225970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6</a:t>
            </a:fld>
            <a:endParaRPr lang="en-US" dirty="0"/>
          </a:p>
        </p:txBody>
      </p:sp>
    </p:spTree>
    <p:extLst>
      <p:ext uri="{BB962C8B-B14F-4D97-AF65-F5344CB8AC3E}">
        <p14:creationId xmlns:p14="http://schemas.microsoft.com/office/powerpoint/2010/main" val="1360010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2A27944-63F0-4B2F-AD45-448C6DF71C85}"/>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AF5DAC0D-26BC-4E19-94BF-7F158080FB62}"/>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2" name="Title 1">
            <a:extLst>
              <a:ext uri="{FF2B5EF4-FFF2-40B4-BE49-F238E27FC236}">
                <a16:creationId xmlns:a16="http://schemas.microsoft.com/office/drawing/2014/main" id="{2C63BDE4-1CD0-AC4C-A2A9-C858427B0E20}"/>
              </a:ext>
            </a:extLst>
          </p:cNvPr>
          <p:cNvSpPr>
            <a:spLocks noGrp="1"/>
          </p:cNvSpPr>
          <p:nvPr>
            <p:ph type="title" hasCustomPrompt="1"/>
          </p:nvPr>
        </p:nvSpPr>
        <p:spPr/>
        <p:txBody>
          <a:bodyPr/>
          <a:lstStyle>
            <a:lvl1pPr>
              <a:lnSpc>
                <a:spcPct val="100000"/>
              </a:lnSpc>
              <a:defRPr/>
            </a:lvl1pPr>
          </a:lstStyle>
          <a:p>
            <a:r>
              <a:rPr lang="en-US" dirty="0"/>
              <a:t>CLICK TO EDIT MASTER TITLE STYLE</a:t>
            </a:r>
          </a:p>
        </p:txBody>
      </p:sp>
      <p:sp>
        <p:nvSpPr>
          <p:cNvPr id="8" name="Text Placeholder 2">
            <a:extLst>
              <a:ext uri="{FF2B5EF4-FFF2-40B4-BE49-F238E27FC236}">
                <a16:creationId xmlns:a16="http://schemas.microsoft.com/office/drawing/2014/main" id="{67265051-1E5A-D844-BA21-383315517276}"/>
              </a:ext>
            </a:extLst>
          </p:cNvPr>
          <p:cNvSpPr>
            <a:spLocks noGrp="1"/>
          </p:cNvSpPr>
          <p:nvPr>
            <p:ph idx="1"/>
          </p:nvPr>
        </p:nvSpPr>
        <p:spPr>
          <a:xfrm>
            <a:off x="594519" y="1690117"/>
            <a:ext cx="10989920" cy="4486845"/>
          </a:xfrm>
          <a:prstGeom prst="rect">
            <a:avLst/>
          </a:prstGeom>
        </p:spPr>
        <p:txBody>
          <a:bodyPr vert="horz" lIns="91440" tIns="45720" rIns="91440" bIns="45720" rtlCol="0">
            <a:normAutofit/>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5">
            <a:extLst>
              <a:ext uri="{FF2B5EF4-FFF2-40B4-BE49-F238E27FC236}">
                <a16:creationId xmlns:a16="http://schemas.microsoft.com/office/drawing/2014/main" id="{2914F6FF-E574-0340-AD3E-E6747297E034}"/>
              </a:ext>
            </a:extLst>
          </p:cNvPr>
          <p:cNvSpPr>
            <a:spLocks noGrp="1"/>
          </p:cNvSpPr>
          <p:nvPr>
            <p:ph type="body" sz="quarter" idx="32" hasCustomPrompt="1"/>
          </p:nvPr>
        </p:nvSpPr>
        <p:spPr>
          <a:xfrm>
            <a:off x="594519" y="1262642"/>
            <a:ext cx="11002962" cy="353872"/>
          </a:xfrm>
        </p:spPr>
        <p:txBody>
          <a:bodyPr anchor="ctr">
            <a:noAutofit/>
          </a:bodyPr>
          <a:lstStyle>
            <a:lvl1pPr marL="0" indent="0" algn="ctr">
              <a:lnSpc>
                <a:spcPct val="100000"/>
              </a:lnSpc>
              <a:buNone/>
              <a:defRPr sz="2000" spc="600">
                <a:solidFill>
                  <a:srgbClr val="898989"/>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Tree>
    <p:extLst>
      <p:ext uri="{BB962C8B-B14F-4D97-AF65-F5344CB8AC3E}">
        <p14:creationId xmlns:p14="http://schemas.microsoft.com/office/powerpoint/2010/main" val="1535182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a:lstStyle>
            <a:lvl1pPr marL="0" indent="0" algn="ctr">
              <a:buNone/>
              <a:defRPr/>
            </a:lvl1pPr>
          </a:lstStyle>
          <a:p>
            <a:r>
              <a:rPr lang="en-US"/>
              <a:t>Click icon to add picture</a:t>
            </a:r>
            <a:endParaRPr lang="en-US" dirty="0"/>
          </a:p>
        </p:txBody>
      </p:sp>
      <p:sp>
        <p:nvSpPr>
          <p:cNvPr id="4" name="Title 1">
            <a:extLst>
              <a:ext uri="{FF2B5EF4-FFF2-40B4-BE49-F238E27FC236}">
                <a16:creationId xmlns:a16="http://schemas.microsoft.com/office/drawing/2014/main" id="{01219AD9-34B1-4C27-8648-E7D7C69C07F9}"/>
              </a:ext>
            </a:extLst>
          </p:cNvPr>
          <p:cNvSpPr>
            <a:spLocks noGrp="1"/>
          </p:cNvSpPr>
          <p:nvPr>
            <p:ph type="title" hasCustomPrompt="1"/>
          </p:nvPr>
        </p:nvSpPr>
        <p:spPr>
          <a:xfrm>
            <a:off x="702365" y="3013675"/>
            <a:ext cx="10787270" cy="830649"/>
          </a:xfrm>
        </p:spPr>
        <p:txBody>
          <a:bodyPr anchor="ctr"/>
          <a:lstStyle>
            <a:lvl1pPr algn="ctr">
              <a:defRPr sz="6000" spc="300">
                <a:solidFill>
                  <a:schemeClr val="bg1"/>
                </a:solidFill>
              </a:defRPr>
            </a:lvl1pPr>
          </a:lstStyle>
          <a:p>
            <a:r>
              <a:rPr lang="en-US" dirty="0"/>
              <a:t>CLICK TO EDIT MASTER TITLE</a:t>
            </a:r>
          </a:p>
        </p:txBody>
      </p:sp>
      <p:sp>
        <p:nvSpPr>
          <p:cNvPr id="5" name="Text Placeholder 2">
            <a:extLst>
              <a:ext uri="{FF2B5EF4-FFF2-40B4-BE49-F238E27FC236}">
                <a16:creationId xmlns:a16="http://schemas.microsoft.com/office/drawing/2014/main" id="{40849B93-E2CE-4654-9EC7-7DFA141A5500}"/>
              </a:ext>
            </a:extLst>
          </p:cNvPr>
          <p:cNvSpPr>
            <a:spLocks noGrp="1"/>
          </p:cNvSpPr>
          <p:nvPr>
            <p:ph type="body" idx="1" hasCustomPrompt="1"/>
          </p:nvPr>
        </p:nvSpPr>
        <p:spPr>
          <a:xfrm>
            <a:off x="3470275" y="3890624"/>
            <a:ext cx="5251450" cy="365125"/>
          </a:xfrm>
        </p:spPr>
        <p:txBody>
          <a:bodyPr anchor="ctr"/>
          <a:lstStyle>
            <a:lvl1pPr marL="0" indent="0" algn="ctr">
              <a:lnSpc>
                <a:spcPct val="100000"/>
              </a:lnSpc>
              <a:buNone/>
              <a:defRPr sz="2400" spc="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182303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4242487 w 6096000"/>
              <a:gd name="connsiteY2" fmla="*/ 6833286 h 6858000"/>
              <a:gd name="connsiteX3" fmla="*/ 0 w 6096000"/>
              <a:gd name="connsiteY3" fmla="*/ 6858000 h 6858000"/>
              <a:gd name="connsiteX4" fmla="*/ 0 w 6096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4242487" y="6833286"/>
                </a:lnTo>
                <a:lnTo>
                  <a:pt x="0" y="6858000"/>
                </a:lnTo>
                <a:lnTo>
                  <a:pt x="0" y="0"/>
                </a:lnTo>
                <a:close/>
              </a:path>
            </a:pathLst>
          </a:custGeom>
          <a:effectLst>
            <a:innerShdw blurRad="254000" dist="127000">
              <a:prstClr val="black">
                <a:alpha val="50000"/>
              </a:prstClr>
            </a:innerShdw>
          </a:effectLst>
        </p:spPr>
        <p:txBody>
          <a:bodyPr anchor="ctr"/>
          <a:lstStyle>
            <a:lvl1pPr marL="0" indent="0" algn="ctr">
              <a:buNone/>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893C356F-E483-4AFD-856C-13BB8E8A5605}"/>
              </a:ext>
            </a:extLst>
          </p:cNvPr>
          <p:cNvSpPr>
            <a:spLocks noGrp="1"/>
          </p:cNvSpPr>
          <p:nvPr>
            <p:ph type="body" idx="1" hasCustomPrompt="1"/>
          </p:nvPr>
        </p:nvSpPr>
        <p:spPr>
          <a:xfrm>
            <a:off x="6096000" y="4209064"/>
            <a:ext cx="5251450" cy="365125"/>
          </a:xfrm>
        </p:spPr>
        <p:txBody>
          <a:bodyPr anchor="ctr"/>
          <a:lstStyle>
            <a:lvl1pPr marL="0" indent="0">
              <a:lnSpc>
                <a:spcPct val="100000"/>
              </a:lnSpc>
              <a:buNone/>
              <a:defRPr sz="2400" spc="6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8" name="Title 1">
            <a:extLst>
              <a:ext uri="{FF2B5EF4-FFF2-40B4-BE49-F238E27FC236}">
                <a16:creationId xmlns:a16="http://schemas.microsoft.com/office/drawing/2014/main" id="{AABA725B-4BCB-1D48-9C5D-46706B18719E}"/>
              </a:ext>
            </a:extLst>
          </p:cNvPr>
          <p:cNvSpPr>
            <a:spLocks noGrp="1"/>
          </p:cNvSpPr>
          <p:nvPr>
            <p:ph type="title" hasCustomPrompt="1"/>
          </p:nvPr>
        </p:nvSpPr>
        <p:spPr>
          <a:xfrm>
            <a:off x="6096000" y="2520779"/>
            <a:ext cx="5251450" cy="1661297"/>
          </a:xfrm>
        </p:spPr>
        <p:txBody>
          <a:bodyPr anchor="ctr"/>
          <a:lstStyle>
            <a:lvl1pPr algn="l">
              <a:defRPr sz="6000" spc="300"/>
            </a:lvl1pPr>
          </a:lstStyle>
          <a:p>
            <a:r>
              <a:rPr lang="en-US" dirty="0"/>
              <a:t>CLICK TO EDIT MASTER TITLE</a:t>
            </a:r>
          </a:p>
        </p:txBody>
      </p:sp>
    </p:spTree>
    <p:extLst>
      <p:ext uri="{BB962C8B-B14F-4D97-AF65-F5344CB8AC3E}">
        <p14:creationId xmlns:p14="http://schemas.microsoft.com/office/powerpoint/2010/main" val="52890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6096000" cy="6858000"/>
          </a:xfrm>
          <a:prstGeom prst="parallelogram">
            <a:avLst/>
          </a:prstGeom>
          <a:effectLst>
            <a:innerShdw blurRad="254000" dist="127000">
              <a:prstClr val="black">
                <a:alpha val="50000"/>
              </a:prstClr>
            </a:innerShdw>
          </a:effectLst>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7230B2C-7250-4568-96CF-7E5A34B3CAD3}"/>
              </a:ext>
            </a:extLst>
          </p:cNvPr>
          <p:cNvSpPr>
            <a:spLocks noGrp="1"/>
          </p:cNvSpPr>
          <p:nvPr>
            <p:ph type="title" hasCustomPrompt="1"/>
          </p:nvPr>
        </p:nvSpPr>
        <p:spPr>
          <a:xfrm>
            <a:off x="6096000" y="2520779"/>
            <a:ext cx="5251450" cy="1661297"/>
          </a:xfrm>
        </p:spPr>
        <p:txBody>
          <a:bodyPr anchor="ctr"/>
          <a:lstStyle>
            <a:lvl1pPr algn="l">
              <a:defRPr sz="6000" spc="300"/>
            </a:lvl1pPr>
          </a:lstStyle>
          <a:p>
            <a:r>
              <a:rPr lang="en-US" dirty="0"/>
              <a:t>CLICK TO EDIT MASTER TITLE</a:t>
            </a:r>
          </a:p>
        </p:txBody>
      </p:sp>
      <p:sp>
        <p:nvSpPr>
          <p:cNvPr id="3" name="Text Placeholder 2">
            <a:extLst>
              <a:ext uri="{FF2B5EF4-FFF2-40B4-BE49-F238E27FC236}">
                <a16:creationId xmlns:a16="http://schemas.microsoft.com/office/drawing/2014/main" id="{893C356F-E483-4AFD-856C-13BB8E8A5605}"/>
              </a:ext>
            </a:extLst>
          </p:cNvPr>
          <p:cNvSpPr>
            <a:spLocks noGrp="1"/>
          </p:cNvSpPr>
          <p:nvPr>
            <p:ph type="body" idx="1" hasCustomPrompt="1"/>
          </p:nvPr>
        </p:nvSpPr>
        <p:spPr>
          <a:xfrm>
            <a:off x="6096000" y="4209064"/>
            <a:ext cx="5251450" cy="365125"/>
          </a:xfrm>
        </p:spPr>
        <p:txBody>
          <a:bodyPr anchor="ctr"/>
          <a:lstStyle>
            <a:lvl1pPr marL="0" indent="0">
              <a:lnSpc>
                <a:spcPct val="100000"/>
              </a:lnSpc>
              <a:buNone/>
              <a:defRPr sz="2400" spc="6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1629115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Imag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074E6-E39E-4D19-B91F-8E84F37CBF3C}"/>
              </a:ext>
            </a:extLst>
          </p:cNvPr>
          <p:cNvSpPr>
            <a:spLocks noGrp="1"/>
          </p:cNvSpPr>
          <p:nvPr>
            <p:ph type="title" hasCustomPrompt="1"/>
          </p:nvPr>
        </p:nvSpPr>
        <p:spPr>
          <a:xfrm>
            <a:off x="7792279" y="365125"/>
            <a:ext cx="4018722" cy="573989"/>
          </a:xfrm>
        </p:spPr>
        <p:txBody>
          <a:bodyPr lIns="0" rIns="0">
            <a:noAutofit/>
          </a:bodyPr>
          <a:lstStyle>
            <a:lvl1pPr algn="l">
              <a:defRPr sz="3200" spc="300"/>
            </a:lvl1pPr>
          </a:lstStyle>
          <a:p>
            <a:r>
              <a:rPr lang="en-US" dirty="0"/>
              <a:t>SLIDE TITLE HERE</a:t>
            </a:r>
          </a:p>
        </p:txBody>
      </p:sp>
      <p:sp>
        <p:nvSpPr>
          <p:cNvPr id="3" name="Content Placeholder 2">
            <a:extLst>
              <a:ext uri="{FF2B5EF4-FFF2-40B4-BE49-F238E27FC236}">
                <a16:creationId xmlns:a16="http://schemas.microsoft.com/office/drawing/2014/main" id="{607D1B16-7058-45AD-9B19-E19CAF96683B}"/>
              </a:ext>
            </a:extLst>
          </p:cNvPr>
          <p:cNvSpPr>
            <a:spLocks noGrp="1"/>
          </p:cNvSpPr>
          <p:nvPr>
            <p:ph idx="1"/>
          </p:nvPr>
        </p:nvSpPr>
        <p:spPr>
          <a:xfrm>
            <a:off x="7792279" y="1625512"/>
            <a:ext cx="4018722" cy="4636392"/>
          </a:xfrm>
        </p:spPr>
        <p:txBody>
          <a:bodyPr lIns="0" rIns="0">
            <a:normAutofit/>
          </a:bodyPr>
          <a:lstStyle>
            <a:lvl1pPr>
              <a:lnSpc>
                <a:spcPct val="150000"/>
              </a:lnSpc>
              <a:spcBef>
                <a:spcPts val="500"/>
              </a:spcBef>
              <a:defRPr sz="1600"/>
            </a:lvl1pPr>
            <a:lvl2pPr>
              <a:lnSpc>
                <a:spcPct val="150000"/>
              </a:lnSpc>
              <a:spcBef>
                <a:spcPts val="500"/>
              </a:spcBef>
              <a:defRPr sz="1400"/>
            </a:lvl2pPr>
            <a:lvl3pPr>
              <a:lnSpc>
                <a:spcPct val="150000"/>
              </a:lnSpc>
              <a:spcBef>
                <a:spcPts val="500"/>
              </a:spcBef>
              <a:defRPr sz="1400"/>
            </a:lvl3pPr>
            <a:lvl4pPr>
              <a:lnSpc>
                <a:spcPct val="150000"/>
              </a:lnSpc>
              <a:spcBef>
                <a:spcPts val="500"/>
              </a:spcBef>
              <a:defRPr sz="1200"/>
            </a:lvl4pPr>
            <a:lvl5pPr>
              <a:lnSpc>
                <a:spcPct val="150000"/>
              </a:lnSpc>
              <a:spcBef>
                <a:spcPts val="500"/>
              </a:spcBef>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3" name="Picture Placeholder 52">
            <a:extLst>
              <a:ext uri="{FF2B5EF4-FFF2-40B4-BE49-F238E27FC236}">
                <a16:creationId xmlns:a16="http://schemas.microsoft.com/office/drawing/2014/main" id="{86917B65-8F50-454E-AF7E-D53FE2DE8F04}"/>
              </a:ext>
            </a:extLst>
          </p:cNvPr>
          <p:cNvSpPr>
            <a:spLocks noGrp="1"/>
          </p:cNvSpPr>
          <p:nvPr>
            <p:ph type="pic" sz="quarter" idx="14"/>
          </p:nvPr>
        </p:nvSpPr>
        <p:spPr>
          <a:xfrm>
            <a:off x="0" y="-19878"/>
            <a:ext cx="7406905" cy="6866810"/>
          </a:xfrm>
          <a:custGeom>
            <a:avLst/>
            <a:gdLst>
              <a:gd name="connsiteX0" fmla="*/ 1312985 w 5251939"/>
              <a:gd name="connsiteY0" fmla="*/ 0 h 4878432"/>
              <a:gd name="connsiteX1" fmla="*/ 1975340 w 5251939"/>
              <a:gd name="connsiteY1" fmla="*/ 0 h 4878432"/>
              <a:gd name="connsiteX2" fmla="*/ 1975340 w 5251939"/>
              <a:gd name="connsiteY2" fmla="*/ 982231 h 4878432"/>
              <a:gd name="connsiteX3" fmla="*/ 2648832 w 5251939"/>
              <a:gd name="connsiteY3" fmla="*/ 982231 h 4878432"/>
              <a:gd name="connsiteX4" fmla="*/ 2648832 w 5251939"/>
              <a:gd name="connsiteY4" fmla="*/ 1148083 h 4878432"/>
              <a:gd name="connsiteX5" fmla="*/ 3328771 w 5251939"/>
              <a:gd name="connsiteY5" fmla="*/ 1148083 h 4878432"/>
              <a:gd name="connsiteX6" fmla="*/ 3328771 w 5251939"/>
              <a:gd name="connsiteY6" fmla="*/ 0 h 4878432"/>
              <a:gd name="connsiteX7" fmla="*/ 4572000 w 5251939"/>
              <a:gd name="connsiteY7" fmla="*/ 0 h 4878432"/>
              <a:gd name="connsiteX8" fmla="*/ 4572000 w 5251939"/>
              <a:gd name="connsiteY8" fmla="*/ 1000460 h 4878432"/>
              <a:gd name="connsiteX9" fmla="*/ 5251939 w 5251939"/>
              <a:gd name="connsiteY9" fmla="*/ 1000460 h 4878432"/>
              <a:gd name="connsiteX10" fmla="*/ 5251939 w 5251939"/>
              <a:gd name="connsiteY10" fmla="*/ 4279967 h 4878432"/>
              <a:gd name="connsiteX11" fmla="*/ 4572000 w 5251939"/>
              <a:gd name="connsiteY11" fmla="*/ 4279967 h 4878432"/>
              <a:gd name="connsiteX12" fmla="*/ 4572000 w 5251939"/>
              <a:gd name="connsiteY12" fmla="*/ 4878432 h 4878432"/>
              <a:gd name="connsiteX13" fmla="*/ 4570834 w 5251939"/>
              <a:gd name="connsiteY13" fmla="*/ 4878432 h 4878432"/>
              <a:gd name="connsiteX14" fmla="*/ 4570834 w 5251939"/>
              <a:gd name="connsiteY14" fmla="*/ 3563909 h 4878432"/>
              <a:gd name="connsiteX15" fmla="*/ 3890895 w 5251939"/>
              <a:gd name="connsiteY15" fmla="*/ 3563909 h 4878432"/>
              <a:gd name="connsiteX16" fmla="*/ 3890895 w 5251939"/>
              <a:gd name="connsiteY16" fmla="*/ 4878432 h 4878432"/>
              <a:gd name="connsiteX17" fmla="*/ 3297114 w 5251939"/>
              <a:gd name="connsiteY17" fmla="*/ 4878432 h 4878432"/>
              <a:gd name="connsiteX18" fmla="*/ 3297114 w 5251939"/>
              <a:gd name="connsiteY18" fmla="*/ 3911406 h 4878432"/>
              <a:gd name="connsiteX19" fmla="*/ 2617175 w 5251939"/>
              <a:gd name="connsiteY19" fmla="*/ 3911406 h 4878432"/>
              <a:gd name="connsiteX20" fmla="*/ 2617175 w 5251939"/>
              <a:gd name="connsiteY20" fmla="*/ 4324451 h 4878432"/>
              <a:gd name="connsiteX21" fmla="*/ 1968893 w 5251939"/>
              <a:gd name="connsiteY21" fmla="*/ 4324451 h 4878432"/>
              <a:gd name="connsiteX22" fmla="*/ 1968893 w 5251939"/>
              <a:gd name="connsiteY22" fmla="*/ 4878432 h 4878432"/>
              <a:gd name="connsiteX23" fmla="*/ 1312985 w 5251939"/>
              <a:gd name="connsiteY23" fmla="*/ 4878432 h 4878432"/>
              <a:gd name="connsiteX24" fmla="*/ 1312985 w 5251939"/>
              <a:gd name="connsiteY24" fmla="*/ 4324451 h 4878432"/>
              <a:gd name="connsiteX25" fmla="*/ 642230 w 5251939"/>
              <a:gd name="connsiteY25" fmla="*/ 4324451 h 4878432"/>
              <a:gd name="connsiteX26" fmla="*/ 642230 w 5251939"/>
              <a:gd name="connsiteY26" fmla="*/ 3624890 h 4878432"/>
              <a:gd name="connsiteX27" fmla="*/ 0 w 5251939"/>
              <a:gd name="connsiteY27" fmla="*/ 3624890 h 4878432"/>
              <a:gd name="connsiteX28" fmla="*/ 0 w 5251939"/>
              <a:gd name="connsiteY28" fmla="*/ 375409 h 4878432"/>
              <a:gd name="connsiteX29" fmla="*/ 633046 w 5251939"/>
              <a:gd name="connsiteY29" fmla="*/ 375409 h 4878432"/>
              <a:gd name="connsiteX30" fmla="*/ 633046 w 5251939"/>
              <a:gd name="connsiteY30" fmla="*/ 1379096 h 4878432"/>
              <a:gd name="connsiteX31" fmla="*/ 1312985 w 5251939"/>
              <a:gd name="connsiteY31" fmla="*/ 1379096 h 4878432"/>
              <a:gd name="connsiteX0" fmla="*/ 1312985 w 5251939"/>
              <a:gd name="connsiteY0" fmla="*/ 0 h 4878432"/>
              <a:gd name="connsiteX1" fmla="*/ 1975340 w 5251939"/>
              <a:gd name="connsiteY1" fmla="*/ 0 h 4878432"/>
              <a:gd name="connsiteX2" fmla="*/ 1975340 w 5251939"/>
              <a:gd name="connsiteY2" fmla="*/ 982231 h 4878432"/>
              <a:gd name="connsiteX3" fmla="*/ 2648832 w 5251939"/>
              <a:gd name="connsiteY3" fmla="*/ 982231 h 4878432"/>
              <a:gd name="connsiteX4" fmla="*/ 2648832 w 5251939"/>
              <a:gd name="connsiteY4" fmla="*/ 1148083 h 4878432"/>
              <a:gd name="connsiteX5" fmla="*/ 3328771 w 5251939"/>
              <a:gd name="connsiteY5" fmla="*/ 1148083 h 4878432"/>
              <a:gd name="connsiteX6" fmla="*/ 3328771 w 5251939"/>
              <a:gd name="connsiteY6" fmla="*/ 0 h 4878432"/>
              <a:gd name="connsiteX7" fmla="*/ 4572000 w 5251939"/>
              <a:gd name="connsiteY7" fmla="*/ 0 h 4878432"/>
              <a:gd name="connsiteX8" fmla="*/ 4572000 w 5251939"/>
              <a:gd name="connsiteY8" fmla="*/ 1000460 h 4878432"/>
              <a:gd name="connsiteX9" fmla="*/ 5251939 w 5251939"/>
              <a:gd name="connsiteY9" fmla="*/ 1000460 h 4878432"/>
              <a:gd name="connsiteX10" fmla="*/ 5251939 w 5251939"/>
              <a:gd name="connsiteY10" fmla="*/ 4279967 h 4878432"/>
              <a:gd name="connsiteX11" fmla="*/ 4572000 w 5251939"/>
              <a:gd name="connsiteY11" fmla="*/ 4279967 h 4878432"/>
              <a:gd name="connsiteX12" fmla="*/ 4572000 w 5251939"/>
              <a:gd name="connsiteY12" fmla="*/ 4878432 h 4878432"/>
              <a:gd name="connsiteX13" fmla="*/ 4570834 w 5251939"/>
              <a:gd name="connsiteY13" fmla="*/ 3563909 h 4878432"/>
              <a:gd name="connsiteX14" fmla="*/ 3890895 w 5251939"/>
              <a:gd name="connsiteY14" fmla="*/ 3563909 h 4878432"/>
              <a:gd name="connsiteX15" fmla="*/ 3890895 w 5251939"/>
              <a:gd name="connsiteY15" fmla="*/ 4878432 h 4878432"/>
              <a:gd name="connsiteX16" fmla="*/ 3297114 w 5251939"/>
              <a:gd name="connsiteY16" fmla="*/ 4878432 h 4878432"/>
              <a:gd name="connsiteX17" fmla="*/ 3297114 w 5251939"/>
              <a:gd name="connsiteY17" fmla="*/ 3911406 h 4878432"/>
              <a:gd name="connsiteX18" fmla="*/ 2617175 w 5251939"/>
              <a:gd name="connsiteY18" fmla="*/ 3911406 h 4878432"/>
              <a:gd name="connsiteX19" fmla="*/ 2617175 w 5251939"/>
              <a:gd name="connsiteY19" fmla="*/ 4324451 h 4878432"/>
              <a:gd name="connsiteX20" fmla="*/ 1968893 w 5251939"/>
              <a:gd name="connsiteY20" fmla="*/ 4324451 h 4878432"/>
              <a:gd name="connsiteX21" fmla="*/ 1968893 w 5251939"/>
              <a:gd name="connsiteY21" fmla="*/ 4878432 h 4878432"/>
              <a:gd name="connsiteX22" fmla="*/ 1312985 w 5251939"/>
              <a:gd name="connsiteY22" fmla="*/ 4878432 h 4878432"/>
              <a:gd name="connsiteX23" fmla="*/ 1312985 w 5251939"/>
              <a:gd name="connsiteY23" fmla="*/ 4324451 h 4878432"/>
              <a:gd name="connsiteX24" fmla="*/ 642230 w 5251939"/>
              <a:gd name="connsiteY24" fmla="*/ 4324451 h 4878432"/>
              <a:gd name="connsiteX25" fmla="*/ 642230 w 5251939"/>
              <a:gd name="connsiteY25" fmla="*/ 3624890 h 4878432"/>
              <a:gd name="connsiteX26" fmla="*/ 0 w 5251939"/>
              <a:gd name="connsiteY26" fmla="*/ 3624890 h 4878432"/>
              <a:gd name="connsiteX27" fmla="*/ 0 w 5251939"/>
              <a:gd name="connsiteY27" fmla="*/ 375409 h 4878432"/>
              <a:gd name="connsiteX28" fmla="*/ 633046 w 5251939"/>
              <a:gd name="connsiteY28" fmla="*/ 375409 h 4878432"/>
              <a:gd name="connsiteX29" fmla="*/ 633046 w 5251939"/>
              <a:gd name="connsiteY29" fmla="*/ 1379096 h 4878432"/>
              <a:gd name="connsiteX30" fmla="*/ 1312985 w 5251939"/>
              <a:gd name="connsiteY30" fmla="*/ 1379096 h 4878432"/>
              <a:gd name="connsiteX31" fmla="*/ 1312985 w 5251939"/>
              <a:gd name="connsiteY31" fmla="*/ 0 h 4878432"/>
              <a:gd name="connsiteX0" fmla="*/ 1312985 w 5251939"/>
              <a:gd name="connsiteY0" fmla="*/ 0 h 4878432"/>
              <a:gd name="connsiteX1" fmla="*/ 1975340 w 5251939"/>
              <a:gd name="connsiteY1" fmla="*/ 0 h 4878432"/>
              <a:gd name="connsiteX2" fmla="*/ 1975340 w 5251939"/>
              <a:gd name="connsiteY2" fmla="*/ 982231 h 4878432"/>
              <a:gd name="connsiteX3" fmla="*/ 2648832 w 5251939"/>
              <a:gd name="connsiteY3" fmla="*/ 982231 h 4878432"/>
              <a:gd name="connsiteX4" fmla="*/ 2648832 w 5251939"/>
              <a:gd name="connsiteY4" fmla="*/ 1148083 h 4878432"/>
              <a:gd name="connsiteX5" fmla="*/ 3328771 w 5251939"/>
              <a:gd name="connsiteY5" fmla="*/ 1148083 h 4878432"/>
              <a:gd name="connsiteX6" fmla="*/ 3328771 w 5251939"/>
              <a:gd name="connsiteY6" fmla="*/ 0 h 4878432"/>
              <a:gd name="connsiteX7" fmla="*/ 4572000 w 5251939"/>
              <a:gd name="connsiteY7" fmla="*/ 0 h 4878432"/>
              <a:gd name="connsiteX8" fmla="*/ 4572000 w 5251939"/>
              <a:gd name="connsiteY8" fmla="*/ 1000460 h 4878432"/>
              <a:gd name="connsiteX9" fmla="*/ 5251939 w 5251939"/>
              <a:gd name="connsiteY9" fmla="*/ 1000460 h 4878432"/>
              <a:gd name="connsiteX10" fmla="*/ 5251939 w 5251939"/>
              <a:gd name="connsiteY10" fmla="*/ 4279967 h 4878432"/>
              <a:gd name="connsiteX11" fmla="*/ 4572000 w 5251939"/>
              <a:gd name="connsiteY11" fmla="*/ 4279967 h 4878432"/>
              <a:gd name="connsiteX12" fmla="*/ 4570834 w 5251939"/>
              <a:gd name="connsiteY12" fmla="*/ 3563909 h 4878432"/>
              <a:gd name="connsiteX13" fmla="*/ 3890895 w 5251939"/>
              <a:gd name="connsiteY13" fmla="*/ 3563909 h 4878432"/>
              <a:gd name="connsiteX14" fmla="*/ 3890895 w 5251939"/>
              <a:gd name="connsiteY14" fmla="*/ 4878432 h 4878432"/>
              <a:gd name="connsiteX15" fmla="*/ 3297114 w 5251939"/>
              <a:gd name="connsiteY15" fmla="*/ 4878432 h 4878432"/>
              <a:gd name="connsiteX16" fmla="*/ 3297114 w 5251939"/>
              <a:gd name="connsiteY16" fmla="*/ 3911406 h 4878432"/>
              <a:gd name="connsiteX17" fmla="*/ 2617175 w 5251939"/>
              <a:gd name="connsiteY17" fmla="*/ 3911406 h 4878432"/>
              <a:gd name="connsiteX18" fmla="*/ 2617175 w 5251939"/>
              <a:gd name="connsiteY18" fmla="*/ 4324451 h 4878432"/>
              <a:gd name="connsiteX19" fmla="*/ 1968893 w 5251939"/>
              <a:gd name="connsiteY19" fmla="*/ 4324451 h 4878432"/>
              <a:gd name="connsiteX20" fmla="*/ 1968893 w 5251939"/>
              <a:gd name="connsiteY20" fmla="*/ 4878432 h 4878432"/>
              <a:gd name="connsiteX21" fmla="*/ 1312985 w 5251939"/>
              <a:gd name="connsiteY21" fmla="*/ 4878432 h 4878432"/>
              <a:gd name="connsiteX22" fmla="*/ 1312985 w 5251939"/>
              <a:gd name="connsiteY22" fmla="*/ 4324451 h 4878432"/>
              <a:gd name="connsiteX23" fmla="*/ 642230 w 5251939"/>
              <a:gd name="connsiteY23" fmla="*/ 4324451 h 4878432"/>
              <a:gd name="connsiteX24" fmla="*/ 642230 w 5251939"/>
              <a:gd name="connsiteY24" fmla="*/ 3624890 h 4878432"/>
              <a:gd name="connsiteX25" fmla="*/ 0 w 5251939"/>
              <a:gd name="connsiteY25" fmla="*/ 3624890 h 4878432"/>
              <a:gd name="connsiteX26" fmla="*/ 0 w 5251939"/>
              <a:gd name="connsiteY26" fmla="*/ 375409 h 4878432"/>
              <a:gd name="connsiteX27" fmla="*/ 633046 w 5251939"/>
              <a:gd name="connsiteY27" fmla="*/ 375409 h 4878432"/>
              <a:gd name="connsiteX28" fmla="*/ 633046 w 5251939"/>
              <a:gd name="connsiteY28" fmla="*/ 1379096 h 4878432"/>
              <a:gd name="connsiteX29" fmla="*/ 1312985 w 5251939"/>
              <a:gd name="connsiteY29" fmla="*/ 1379096 h 4878432"/>
              <a:gd name="connsiteX30" fmla="*/ 1312985 w 5251939"/>
              <a:gd name="connsiteY30" fmla="*/ 0 h 487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51939" h="4878432">
                <a:moveTo>
                  <a:pt x="1312985" y="0"/>
                </a:moveTo>
                <a:lnTo>
                  <a:pt x="1975340" y="0"/>
                </a:lnTo>
                <a:lnTo>
                  <a:pt x="1975340" y="982231"/>
                </a:lnTo>
                <a:lnTo>
                  <a:pt x="2648832" y="982231"/>
                </a:lnTo>
                <a:lnTo>
                  <a:pt x="2648832" y="1148083"/>
                </a:lnTo>
                <a:lnTo>
                  <a:pt x="3328771" y="1148083"/>
                </a:lnTo>
                <a:lnTo>
                  <a:pt x="3328771" y="0"/>
                </a:lnTo>
                <a:lnTo>
                  <a:pt x="4572000" y="0"/>
                </a:lnTo>
                <a:lnTo>
                  <a:pt x="4572000" y="1000460"/>
                </a:lnTo>
                <a:lnTo>
                  <a:pt x="5251939" y="1000460"/>
                </a:lnTo>
                <a:lnTo>
                  <a:pt x="5251939" y="4279967"/>
                </a:lnTo>
                <a:lnTo>
                  <a:pt x="4572000" y="4279967"/>
                </a:lnTo>
                <a:cubicBezTo>
                  <a:pt x="4571611" y="4041281"/>
                  <a:pt x="4571223" y="3802595"/>
                  <a:pt x="4570834" y="3563909"/>
                </a:cubicBezTo>
                <a:lnTo>
                  <a:pt x="3890895" y="3563909"/>
                </a:lnTo>
                <a:lnTo>
                  <a:pt x="3890895" y="4878432"/>
                </a:lnTo>
                <a:lnTo>
                  <a:pt x="3297114" y="4878432"/>
                </a:lnTo>
                <a:lnTo>
                  <a:pt x="3297114" y="3911406"/>
                </a:lnTo>
                <a:lnTo>
                  <a:pt x="2617175" y="3911406"/>
                </a:lnTo>
                <a:lnTo>
                  <a:pt x="2617175" y="4324451"/>
                </a:lnTo>
                <a:lnTo>
                  <a:pt x="1968893" y="4324451"/>
                </a:lnTo>
                <a:lnTo>
                  <a:pt x="1968893" y="4878432"/>
                </a:lnTo>
                <a:lnTo>
                  <a:pt x="1312985" y="4878432"/>
                </a:lnTo>
                <a:lnTo>
                  <a:pt x="1312985" y="4324451"/>
                </a:lnTo>
                <a:lnTo>
                  <a:pt x="642230" y="4324451"/>
                </a:lnTo>
                <a:lnTo>
                  <a:pt x="642230" y="3624890"/>
                </a:lnTo>
                <a:lnTo>
                  <a:pt x="0" y="3624890"/>
                </a:lnTo>
                <a:lnTo>
                  <a:pt x="0" y="375409"/>
                </a:lnTo>
                <a:lnTo>
                  <a:pt x="633046" y="375409"/>
                </a:lnTo>
                <a:lnTo>
                  <a:pt x="633046" y="1379096"/>
                </a:lnTo>
                <a:lnTo>
                  <a:pt x="1312985" y="1379096"/>
                </a:lnTo>
                <a:lnTo>
                  <a:pt x="1312985" y="0"/>
                </a:lnTo>
                <a:close/>
              </a:path>
            </a:pathLst>
          </a:custGeom>
          <a:effectLst>
            <a:innerShdw blurRad="254000" dist="127000">
              <a:prstClr val="black">
                <a:alpha val="50000"/>
              </a:prstClr>
            </a:innerShdw>
          </a:effectLst>
        </p:spPr>
        <p:txBody>
          <a:bodyPr wrap="square" anchor="ctr">
            <a:noAutofit/>
          </a:bodyPr>
          <a:lstStyle>
            <a:lvl1pPr marL="0" indent="0" algn="ctr">
              <a:buNone/>
              <a:defRPr/>
            </a:lvl1pPr>
          </a:lstStyle>
          <a:p>
            <a:r>
              <a:rPr lang="en-US"/>
              <a:t>Click icon to add picture</a:t>
            </a:r>
            <a:endParaRPr lang="en-US" dirty="0"/>
          </a:p>
        </p:txBody>
      </p:sp>
      <p:sp>
        <p:nvSpPr>
          <p:cNvPr id="58" name="Text Placeholder 2">
            <a:extLst>
              <a:ext uri="{FF2B5EF4-FFF2-40B4-BE49-F238E27FC236}">
                <a16:creationId xmlns:a16="http://schemas.microsoft.com/office/drawing/2014/main" id="{75065C5E-8027-4266-B6BE-BA117C6F7ACA}"/>
              </a:ext>
            </a:extLst>
          </p:cNvPr>
          <p:cNvSpPr>
            <a:spLocks noGrp="1"/>
          </p:cNvSpPr>
          <p:nvPr>
            <p:ph type="body" idx="13" hasCustomPrompt="1"/>
          </p:nvPr>
        </p:nvSpPr>
        <p:spPr>
          <a:xfrm>
            <a:off x="7819116" y="1003687"/>
            <a:ext cx="3991884" cy="407670"/>
          </a:xfrm>
        </p:spPr>
        <p:txBody>
          <a:bodyPr lIns="0" rIns="0" anchor="ctr">
            <a:noAutofit/>
          </a:bodyPr>
          <a:lstStyle>
            <a:lvl1pPr marL="0" indent="0">
              <a:buNone/>
              <a:defRPr sz="2000" spc="6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HERE</a:t>
            </a:r>
          </a:p>
        </p:txBody>
      </p:sp>
      <p:sp>
        <p:nvSpPr>
          <p:cNvPr id="59" name="Slide Number Placeholder 5">
            <a:extLst>
              <a:ext uri="{FF2B5EF4-FFF2-40B4-BE49-F238E27FC236}">
                <a16:creationId xmlns:a16="http://schemas.microsoft.com/office/drawing/2014/main" id="{3DEB48E0-328C-45EE-A8BD-90E6AB261082}"/>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dirty="0"/>
          </a:p>
        </p:txBody>
      </p:sp>
    </p:spTree>
    <p:extLst>
      <p:ext uri="{BB962C8B-B14F-4D97-AF65-F5344CB8AC3E}">
        <p14:creationId xmlns:p14="http://schemas.microsoft.com/office/powerpoint/2010/main" val="17539680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8F64841-5495-4B23-A74E-409C28CB7AC1}"/>
              </a:ext>
            </a:extLst>
          </p:cNvPr>
          <p:cNvSpPr/>
          <p:nvPr userDrawn="1"/>
        </p:nvSpPr>
        <p:spPr>
          <a:xfrm>
            <a:off x="7415213" y="0"/>
            <a:ext cx="4776787" cy="6846932"/>
          </a:xfrm>
          <a:prstGeom prst="rect">
            <a:avLst/>
          </a:prstGeom>
          <a:solidFill>
            <a:srgbClr val="2F3342"/>
          </a:solidFill>
          <a:ln>
            <a:noFill/>
          </a:ln>
          <a:effectLst>
            <a:innerShdw blurRad="254000" dist="1270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04074E6-E39E-4D19-B91F-8E84F37CBF3C}"/>
              </a:ext>
            </a:extLst>
          </p:cNvPr>
          <p:cNvSpPr>
            <a:spLocks noGrp="1"/>
          </p:cNvSpPr>
          <p:nvPr>
            <p:ph type="title" hasCustomPrompt="1"/>
          </p:nvPr>
        </p:nvSpPr>
        <p:spPr>
          <a:xfrm>
            <a:off x="7792279" y="365125"/>
            <a:ext cx="4018722" cy="573989"/>
          </a:xfrm>
        </p:spPr>
        <p:txBody>
          <a:bodyPr lIns="0" rIns="0" anchor="ctr">
            <a:noAutofit/>
          </a:bodyPr>
          <a:lstStyle>
            <a:lvl1pPr algn="l">
              <a:defRPr sz="3200" spc="300">
                <a:solidFill>
                  <a:schemeClr val="bg1"/>
                </a:solidFill>
              </a:defRPr>
            </a:lvl1pPr>
          </a:lstStyle>
          <a:p>
            <a:r>
              <a:rPr lang="en-US" dirty="0"/>
              <a:t>SLIDE TITLE HERE</a:t>
            </a:r>
          </a:p>
        </p:txBody>
      </p:sp>
      <p:sp>
        <p:nvSpPr>
          <p:cNvPr id="3" name="Content Placeholder 2">
            <a:extLst>
              <a:ext uri="{FF2B5EF4-FFF2-40B4-BE49-F238E27FC236}">
                <a16:creationId xmlns:a16="http://schemas.microsoft.com/office/drawing/2014/main" id="{607D1B16-7058-45AD-9B19-E19CAF96683B}"/>
              </a:ext>
            </a:extLst>
          </p:cNvPr>
          <p:cNvSpPr>
            <a:spLocks noGrp="1"/>
          </p:cNvSpPr>
          <p:nvPr>
            <p:ph idx="1"/>
          </p:nvPr>
        </p:nvSpPr>
        <p:spPr>
          <a:xfrm>
            <a:off x="7792279" y="1625512"/>
            <a:ext cx="4018722" cy="4636392"/>
          </a:xfrm>
        </p:spPr>
        <p:txBody>
          <a:bodyPr lIns="0" rIns="0">
            <a:normAutofit/>
          </a:bodyPr>
          <a:lstStyle>
            <a:lvl1pPr>
              <a:lnSpc>
                <a:spcPct val="150000"/>
              </a:lnSpc>
              <a:defRPr sz="1600">
                <a:solidFill>
                  <a:schemeClr val="bg1"/>
                </a:solidFill>
              </a:defRPr>
            </a:lvl1pPr>
            <a:lvl2pPr>
              <a:lnSpc>
                <a:spcPct val="150000"/>
              </a:lnSpc>
              <a:defRPr sz="1400">
                <a:solidFill>
                  <a:schemeClr val="bg1"/>
                </a:solidFill>
              </a:defRPr>
            </a:lvl2pPr>
            <a:lvl3pPr>
              <a:lnSpc>
                <a:spcPct val="150000"/>
              </a:lnSpc>
              <a:defRPr sz="1400">
                <a:solidFill>
                  <a:schemeClr val="bg1"/>
                </a:solidFill>
              </a:defRPr>
            </a:lvl3pPr>
            <a:lvl4pPr>
              <a:lnSpc>
                <a:spcPct val="150000"/>
              </a:lnSpc>
              <a:defRPr sz="1200">
                <a:solidFill>
                  <a:schemeClr val="bg1"/>
                </a:solidFill>
              </a:defRPr>
            </a:lvl4pPr>
            <a:lvl5pPr>
              <a:lnSpc>
                <a:spcPct val="150000"/>
              </a:lnSpc>
              <a:defRPr sz="12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a:extLst>
              <a:ext uri="{FF2B5EF4-FFF2-40B4-BE49-F238E27FC236}">
                <a16:creationId xmlns:a16="http://schemas.microsoft.com/office/drawing/2014/main" id="{6CAAB964-0A56-4842-AA82-7610F726CD14}"/>
              </a:ext>
            </a:extLst>
          </p:cNvPr>
          <p:cNvSpPr>
            <a:spLocks noGrp="1"/>
          </p:cNvSpPr>
          <p:nvPr>
            <p:ph type="body" idx="13" hasCustomPrompt="1"/>
          </p:nvPr>
        </p:nvSpPr>
        <p:spPr>
          <a:xfrm>
            <a:off x="7819116" y="1003687"/>
            <a:ext cx="3991884" cy="407670"/>
          </a:xfrm>
        </p:spPr>
        <p:txBody>
          <a:bodyPr lIns="0" rIns="0" anchor="ctr">
            <a:noAutofit/>
          </a:bodyPr>
          <a:lstStyle>
            <a:lvl1pPr marL="0" indent="0">
              <a:buNone/>
              <a:defRPr sz="2000" spc="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HERE</a:t>
            </a:r>
          </a:p>
        </p:txBody>
      </p:sp>
      <p:sp>
        <p:nvSpPr>
          <p:cNvPr id="13" name="Content Placeholder 12">
            <a:extLst>
              <a:ext uri="{FF2B5EF4-FFF2-40B4-BE49-F238E27FC236}">
                <a16:creationId xmlns:a16="http://schemas.microsoft.com/office/drawing/2014/main" id="{483349C3-B089-45CF-9643-0D25E709663B}"/>
              </a:ext>
            </a:extLst>
          </p:cNvPr>
          <p:cNvSpPr>
            <a:spLocks noGrp="1"/>
          </p:cNvSpPr>
          <p:nvPr>
            <p:ph sz="quarter" idx="14"/>
          </p:nvPr>
        </p:nvSpPr>
        <p:spPr>
          <a:xfrm>
            <a:off x="0" y="0"/>
            <a:ext cx="7415213" cy="6858000"/>
          </a:xfrm>
        </p:spPr>
        <p:txBody>
          <a:bodyPr anchor="ctr"/>
          <a:lstStyle>
            <a:lvl1pPr marL="0" indent="0" algn="ctr">
              <a:buNone/>
              <a:defRPr/>
            </a:lvl1pPr>
          </a:lstStyle>
          <a:p>
            <a:pPr lvl="0"/>
            <a:r>
              <a:rPr lang="en-US"/>
              <a:t>Edit Master text styles</a:t>
            </a:r>
          </a:p>
        </p:txBody>
      </p:sp>
      <p:sp>
        <p:nvSpPr>
          <p:cNvPr id="16" name="Slide Number Placeholder 5">
            <a:extLst>
              <a:ext uri="{FF2B5EF4-FFF2-40B4-BE49-F238E27FC236}">
                <a16:creationId xmlns:a16="http://schemas.microsoft.com/office/drawing/2014/main" id="{E7D247BC-E419-4355-8738-B9CE5CA19B5C}"/>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bg1"/>
                </a:solidFill>
              </a:defRPr>
            </a:lvl1pPr>
          </a:lstStyle>
          <a:p>
            <a:fld id="{8C2E478F-E849-4A8C-AF1F-CBCC78A7CBFA}" type="slidenum">
              <a:rPr lang="en-US" smtClean="0"/>
              <a:pPr/>
              <a:t>‹#›</a:t>
            </a:fld>
            <a:endParaRPr lang="en-US" dirty="0"/>
          </a:p>
        </p:txBody>
      </p:sp>
      <p:sp>
        <p:nvSpPr>
          <p:cNvPr id="17" name="Shape 61">
            <a:extLst>
              <a:ext uri="{FF2B5EF4-FFF2-40B4-BE49-F238E27FC236}">
                <a16:creationId xmlns:a16="http://schemas.microsoft.com/office/drawing/2014/main" id="{649B49FF-0FAA-4E6C-820C-B1F434911FDC}"/>
              </a:ext>
            </a:extLst>
          </p:cNvPr>
          <p:cNvSpPr/>
          <p:nvPr userDrawn="1"/>
        </p:nvSpPr>
        <p:spPr>
          <a:xfrm>
            <a:off x="10184825" y="6413649"/>
            <a:ext cx="1399614" cy="407804"/>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400" b="1" kern="1200" dirty="0">
                <a:solidFill>
                  <a:schemeClr val="bg1"/>
                </a:solidFill>
                <a:latin typeface="+mn-lt"/>
                <a:ea typeface="+mn-ea"/>
                <a:cs typeface="+mn-cs"/>
                <a:sym typeface="Bebas"/>
              </a:rPr>
              <a:t>FABRIKAM</a:t>
            </a:r>
            <a:endParaRPr lang="en-US" sz="2400" b="1" i="0" spc="0" dirty="0">
              <a:solidFill>
                <a:schemeClr val="bg1"/>
              </a:solidFill>
              <a:latin typeface="Gill Sans" panose="020B0502020104020203" pitchFamily="34" charset="-79"/>
              <a:cs typeface="Gill Sans" panose="020B0502020104020203" pitchFamily="34" charset="-79"/>
            </a:endParaRPr>
          </a:p>
        </p:txBody>
      </p:sp>
    </p:spTree>
    <p:extLst>
      <p:ext uri="{BB962C8B-B14F-4D97-AF65-F5344CB8AC3E}">
        <p14:creationId xmlns:p14="http://schemas.microsoft.com/office/powerpoint/2010/main" val="2267695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074E6-E39E-4D19-B91F-8E84F37CBF3C}"/>
              </a:ext>
            </a:extLst>
          </p:cNvPr>
          <p:cNvSpPr>
            <a:spLocks noGrp="1"/>
          </p:cNvSpPr>
          <p:nvPr>
            <p:ph type="title" hasCustomPrompt="1"/>
          </p:nvPr>
        </p:nvSpPr>
        <p:spPr>
          <a:xfrm>
            <a:off x="5767754" y="365125"/>
            <a:ext cx="6043246" cy="573989"/>
          </a:xfrm>
        </p:spPr>
        <p:txBody>
          <a:bodyPr anchor="ctr">
            <a:noAutofit/>
          </a:bodyPr>
          <a:lstStyle>
            <a:lvl1pPr algn="l">
              <a:defRPr sz="3600" spc="300"/>
            </a:lvl1pPr>
          </a:lstStyle>
          <a:p>
            <a:r>
              <a:rPr lang="en-US" dirty="0"/>
              <a:t>CLICK TO EDIT MASTER</a:t>
            </a:r>
          </a:p>
        </p:txBody>
      </p:sp>
      <p:sp>
        <p:nvSpPr>
          <p:cNvPr id="3" name="Content Placeholder 2">
            <a:extLst>
              <a:ext uri="{FF2B5EF4-FFF2-40B4-BE49-F238E27FC236}">
                <a16:creationId xmlns:a16="http://schemas.microsoft.com/office/drawing/2014/main" id="{607D1B16-7058-45AD-9B19-E19CAF96683B}"/>
              </a:ext>
            </a:extLst>
          </p:cNvPr>
          <p:cNvSpPr>
            <a:spLocks noGrp="1"/>
          </p:cNvSpPr>
          <p:nvPr>
            <p:ph idx="1"/>
          </p:nvPr>
        </p:nvSpPr>
        <p:spPr>
          <a:xfrm>
            <a:off x="5767754" y="1625512"/>
            <a:ext cx="6043246" cy="4636392"/>
          </a:xfrm>
        </p:spPr>
        <p:txBody>
          <a:bodyPr>
            <a:normAutofit/>
          </a:bodyPr>
          <a:lstStyle>
            <a:lvl1pPr>
              <a:lnSpc>
                <a:spcPct val="150000"/>
              </a:lnSpc>
              <a:defRPr sz="1600"/>
            </a:lvl1pPr>
            <a:lvl2pPr>
              <a:lnSpc>
                <a:spcPct val="150000"/>
              </a:lnSpc>
              <a:defRPr sz="1400"/>
            </a:lvl2pPr>
            <a:lvl3pPr>
              <a:lnSpc>
                <a:spcPct val="150000"/>
              </a:lnSpc>
              <a:defRPr sz="1400"/>
            </a:lvl3pPr>
            <a:lvl4pPr>
              <a:lnSpc>
                <a:spcPct val="150000"/>
              </a:lnSpc>
              <a:defRPr sz="1200"/>
            </a:lvl4pPr>
            <a:lvl5pPr>
              <a:lnSpc>
                <a:spcPct val="150000"/>
              </a:lnSpc>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a:extLst>
              <a:ext uri="{FF2B5EF4-FFF2-40B4-BE49-F238E27FC236}">
                <a16:creationId xmlns:a16="http://schemas.microsoft.com/office/drawing/2014/main" id="{6CAAB964-0A56-4842-AA82-7610F726CD14}"/>
              </a:ext>
            </a:extLst>
          </p:cNvPr>
          <p:cNvSpPr>
            <a:spLocks noGrp="1"/>
          </p:cNvSpPr>
          <p:nvPr>
            <p:ph type="body" idx="13" hasCustomPrompt="1"/>
          </p:nvPr>
        </p:nvSpPr>
        <p:spPr>
          <a:xfrm>
            <a:off x="5767754" y="1003687"/>
            <a:ext cx="6043246" cy="365125"/>
          </a:xfrm>
        </p:spPr>
        <p:txBody>
          <a:bodyPr anchor="ctr">
            <a:noAutofit/>
          </a:bodyPr>
          <a:lstStyle>
            <a:lvl1pPr marL="0" indent="0">
              <a:buNone/>
              <a:defRPr sz="2000" spc="6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9" name="Picture Placeholder 8">
            <a:extLst>
              <a:ext uri="{FF2B5EF4-FFF2-40B4-BE49-F238E27FC236}">
                <a16:creationId xmlns:a16="http://schemas.microsoft.com/office/drawing/2014/main" id="{186FE9B2-6286-484B-8943-95EE0B6B0267}"/>
              </a:ext>
            </a:extLst>
          </p:cNvPr>
          <p:cNvSpPr>
            <a:spLocks noGrp="1"/>
          </p:cNvSpPr>
          <p:nvPr>
            <p:ph type="pic" sz="quarter" idx="14"/>
          </p:nvPr>
        </p:nvSpPr>
        <p:spPr>
          <a:xfrm>
            <a:off x="0" y="0"/>
            <a:ext cx="5416550" cy="6846932"/>
          </a:xfrm>
          <a:effectLst>
            <a:innerShdw blurRad="254000" dist="127000">
              <a:prstClr val="black">
                <a:alpha val="50000"/>
              </a:prstClr>
            </a:innerShdw>
          </a:effectLst>
        </p:spPr>
        <p:txBody>
          <a:bodyPr anchor="ctr"/>
          <a:lstStyle>
            <a:lvl1pPr marL="0" indent="0" algn="ctr">
              <a:buNone/>
              <a:defRPr/>
            </a:lvl1pPr>
          </a:lstStyle>
          <a:p>
            <a:r>
              <a:rPr lang="en-US"/>
              <a:t>Click icon to add picture</a:t>
            </a:r>
            <a:endParaRPr lang="en-US" dirty="0"/>
          </a:p>
        </p:txBody>
      </p:sp>
      <p:sp>
        <p:nvSpPr>
          <p:cNvPr id="11" name="Slide Number Placeholder 5">
            <a:extLst>
              <a:ext uri="{FF2B5EF4-FFF2-40B4-BE49-F238E27FC236}">
                <a16:creationId xmlns:a16="http://schemas.microsoft.com/office/drawing/2014/main" id="{7D4E8708-8565-4A5B-9D9E-1D4F40EAF909}"/>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dirty="0"/>
          </a:p>
        </p:txBody>
      </p:sp>
    </p:spTree>
    <p:extLst>
      <p:ext uri="{BB962C8B-B14F-4D97-AF65-F5344CB8AC3E}">
        <p14:creationId xmlns:p14="http://schemas.microsoft.com/office/powerpoint/2010/main" val="1247832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40849B93-E2CE-4654-9EC7-7DFA141A5500}"/>
              </a:ext>
            </a:extLst>
          </p:cNvPr>
          <p:cNvSpPr>
            <a:spLocks noGrp="1"/>
          </p:cNvSpPr>
          <p:nvPr>
            <p:ph type="body" idx="1" hasCustomPrompt="1"/>
          </p:nvPr>
        </p:nvSpPr>
        <p:spPr>
          <a:xfrm>
            <a:off x="5904689" y="5038489"/>
            <a:ext cx="5933872" cy="365125"/>
          </a:xfrm>
        </p:spPr>
        <p:txBody>
          <a:bodyPr anchor="ctr"/>
          <a:lstStyle>
            <a:lvl1pPr marL="0" indent="0" algn="ctr">
              <a:lnSpc>
                <a:spcPct val="100000"/>
              </a:lnSpc>
              <a:buNone/>
              <a:defRPr sz="2400" spc="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Rectangle 6">
            <a:extLst>
              <a:ext uri="{FF2B5EF4-FFF2-40B4-BE49-F238E27FC236}">
                <a16:creationId xmlns:a16="http://schemas.microsoft.com/office/drawing/2014/main" id="{E7E94348-3BFC-4B39-9C3B-628E777B98F4}"/>
              </a:ext>
            </a:extLst>
          </p:cNvPr>
          <p:cNvSpPr/>
          <p:nvPr userDrawn="1"/>
        </p:nvSpPr>
        <p:spPr>
          <a:xfrm>
            <a:off x="0" y="0"/>
            <a:ext cx="6107906" cy="6858000"/>
          </a:xfrm>
          <a:custGeom>
            <a:avLst/>
            <a:gdLst>
              <a:gd name="connsiteX0" fmla="*/ 0 w 6107906"/>
              <a:gd name="connsiteY0" fmla="*/ 0 h 6858000"/>
              <a:gd name="connsiteX1" fmla="*/ 6107906 w 6107906"/>
              <a:gd name="connsiteY1" fmla="*/ 0 h 6858000"/>
              <a:gd name="connsiteX2" fmla="*/ 6107906 w 6107906"/>
              <a:gd name="connsiteY2" fmla="*/ 6858000 h 6858000"/>
              <a:gd name="connsiteX3" fmla="*/ 0 w 6107906"/>
              <a:gd name="connsiteY3" fmla="*/ 6858000 h 6858000"/>
              <a:gd name="connsiteX4" fmla="*/ 0 w 6107906"/>
              <a:gd name="connsiteY4" fmla="*/ 0 h 6858000"/>
              <a:gd name="connsiteX0" fmla="*/ 0 w 6107906"/>
              <a:gd name="connsiteY0" fmla="*/ 0 h 6858000"/>
              <a:gd name="connsiteX1" fmla="*/ 6107906 w 6107906"/>
              <a:gd name="connsiteY1" fmla="*/ 0 h 6858000"/>
              <a:gd name="connsiteX2" fmla="*/ 4233386 w 6107906"/>
              <a:gd name="connsiteY2" fmla="*/ 6858000 h 6858000"/>
              <a:gd name="connsiteX3" fmla="*/ 0 w 6107906"/>
              <a:gd name="connsiteY3" fmla="*/ 6858000 h 6858000"/>
              <a:gd name="connsiteX4" fmla="*/ 0 w 6107906"/>
              <a:gd name="connsiteY4" fmla="*/ 0 h 6858000"/>
              <a:gd name="connsiteX0" fmla="*/ 0 w 6107906"/>
              <a:gd name="connsiteY0" fmla="*/ 0 h 6858000"/>
              <a:gd name="connsiteX1" fmla="*/ 6107906 w 6107906"/>
              <a:gd name="connsiteY1" fmla="*/ 0 h 6858000"/>
              <a:gd name="connsiteX2" fmla="*/ 4593309 w 6107906"/>
              <a:gd name="connsiteY2" fmla="*/ 6848272 h 6858000"/>
              <a:gd name="connsiteX3" fmla="*/ 0 w 6107906"/>
              <a:gd name="connsiteY3" fmla="*/ 6858000 h 6858000"/>
              <a:gd name="connsiteX4" fmla="*/ 0 w 6107906"/>
              <a:gd name="connsiteY4" fmla="*/ 0 h 6858000"/>
              <a:gd name="connsiteX0" fmla="*/ 1517515 w 6107906"/>
              <a:gd name="connsiteY0" fmla="*/ 0 h 6858000"/>
              <a:gd name="connsiteX1" fmla="*/ 6107906 w 6107906"/>
              <a:gd name="connsiteY1" fmla="*/ 0 h 6858000"/>
              <a:gd name="connsiteX2" fmla="*/ 4593309 w 6107906"/>
              <a:gd name="connsiteY2" fmla="*/ 6848272 h 6858000"/>
              <a:gd name="connsiteX3" fmla="*/ 0 w 6107906"/>
              <a:gd name="connsiteY3" fmla="*/ 6858000 h 6858000"/>
              <a:gd name="connsiteX4" fmla="*/ 1517515 w 610790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7906" h="6858000">
                <a:moveTo>
                  <a:pt x="1517515" y="0"/>
                </a:moveTo>
                <a:lnTo>
                  <a:pt x="6107906" y="0"/>
                </a:lnTo>
                <a:lnTo>
                  <a:pt x="4593309" y="6848272"/>
                </a:lnTo>
                <a:lnTo>
                  <a:pt x="0" y="6858000"/>
                </a:lnTo>
                <a:lnTo>
                  <a:pt x="1517515" y="0"/>
                </a:lnTo>
                <a:close/>
              </a:path>
            </a:pathLst>
          </a:custGeom>
          <a:gradFill>
            <a:gsLst>
              <a:gs pos="0">
                <a:srgbClr val="01023B">
                  <a:alpha val="80000"/>
                </a:srgbClr>
              </a:gs>
              <a:gs pos="100000">
                <a:srgbClr val="E99757">
                  <a:lumMod val="97000"/>
                  <a:lumOff val="3000"/>
                  <a:alpha val="80000"/>
                </a:srgbClr>
              </a:gs>
              <a:gs pos="50000">
                <a:srgbClr val="A53F52">
                  <a:alpha val="8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01219AD9-34B1-4C27-8648-E7D7C69C07F9}"/>
              </a:ext>
            </a:extLst>
          </p:cNvPr>
          <p:cNvSpPr>
            <a:spLocks noGrp="1"/>
          </p:cNvSpPr>
          <p:nvPr>
            <p:ph type="title" hasCustomPrompt="1"/>
          </p:nvPr>
        </p:nvSpPr>
        <p:spPr>
          <a:xfrm>
            <a:off x="5904689" y="1546699"/>
            <a:ext cx="5933872" cy="3491790"/>
          </a:xfrm>
        </p:spPr>
        <p:txBody>
          <a:bodyPr anchor="ctr"/>
          <a:lstStyle>
            <a:lvl1pPr algn="ctr">
              <a:defRPr sz="6000" b="1" spc="300">
                <a:solidFill>
                  <a:schemeClr val="tx1"/>
                </a:solidFill>
              </a:defRPr>
            </a:lvl1pPr>
          </a:lstStyle>
          <a:p>
            <a:r>
              <a:rPr lang="en-US" dirty="0"/>
              <a:t>CLICK TO EDIT MASTER TITLE</a:t>
            </a:r>
          </a:p>
        </p:txBody>
      </p:sp>
    </p:spTree>
    <p:extLst>
      <p:ext uri="{BB962C8B-B14F-4D97-AF65-F5344CB8AC3E}">
        <p14:creationId xmlns:p14="http://schemas.microsoft.com/office/powerpoint/2010/main" val="1257312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B66B20-A484-4A16-A015-2118F9AF2101}"/>
              </a:ext>
            </a:extLst>
          </p:cNvPr>
          <p:cNvSpPr/>
          <p:nvPr userDrawn="1"/>
        </p:nvSpPr>
        <p:spPr>
          <a:xfrm>
            <a:off x="0" y="0"/>
            <a:ext cx="6107906" cy="6858000"/>
          </a:xfrm>
          <a:custGeom>
            <a:avLst/>
            <a:gdLst>
              <a:gd name="connsiteX0" fmla="*/ 0 w 6107906"/>
              <a:gd name="connsiteY0" fmla="*/ 0 h 6858000"/>
              <a:gd name="connsiteX1" fmla="*/ 6107906 w 6107906"/>
              <a:gd name="connsiteY1" fmla="*/ 0 h 6858000"/>
              <a:gd name="connsiteX2" fmla="*/ 6107906 w 6107906"/>
              <a:gd name="connsiteY2" fmla="*/ 6858000 h 6858000"/>
              <a:gd name="connsiteX3" fmla="*/ 0 w 6107906"/>
              <a:gd name="connsiteY3" fmla="*/ 6858000 h 6858000"/>
              <a:gd name="connsiteX4" fmla="*/ 0 w 6107906"/>
              <a:gd name="connsiteY4" fmla="*/ 0 h 6858000"/>
              <a:gd name="connsiteX0" fmla="*/ 0 w 6107906"/>
              <a:gd name="connsiteY0" fmla="*/ 0 h 6858000"/>
              <a:gd name="connsiteX1" fmla="*/ 6107906 w 6107906"/>
              <a:gd name="connsiteY1" fmla="*/ 0 h 6858000"/>
              <a:gd name="connsiteX2" fmla="*/ 4233386 w 6107906"/>
              <a:gd name="connsiteY2" fmla="*/ 6858000 h 6858000"/>
              <a:gd name="connsiteX3" fmla="*/ 0 w 6107906"/>
              <a:gd name="connsiteY3" fmla="*/ 6858000 h 6858000"/>
              <a:gd name="connsiteX4" fmla="*/ 0 w 610790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7906" h="6858000">
                <a:moveTo>
                  <a:pt x="0" y="0"/>
                </a:moveTo>
                <a:lnTo>
                  <a:pt x="6107906" y="0"/>
                </a:lnTo>
                <a:lnTo>
                  <a:pt x="4233386" y="6858000"/>
                </a:lnTo>
                <a:lnTo>
                  <a:pt x="0" y="6858000"/>
                </a:lnTo>
                <a:lnTo>
                  <a:pt x="0" y="0"/>
                </a:lnTo>
                <a:close/>
              </a:path>
            </a:pathLst>
          </a:custGeom>
          <a:gradFill>
            <a:gsLst>
              <a:gs pos="0">
                <a:srgbClr val="01023B">
                  <a:alpha val="80000"/>
                </a:srgbClr>
              </a:gs>
              <a:gs pos="100000">
                <a:srgbClr val="E99757">
                  <a:lumMod val="97000"/>
                  <a:lumOff val="3000"/>
                  <a:alpha val="80000"/>
                </a:srgbClr>
              </a:gs>
              <a:gs pos="50000">
                <a:srgbClr val="A53F52">
                  <a:alpha val="8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893C356F-E483-4AFD-856C-13BB8E8A5605}"/>
              </a:ext>
            </a:extLst>
          </p:cNvPr>
          <p:cNvSpPr>
            <a:spLocks noGrp="1"/>
          </p:cNvSpPr>
          <p:nvPr>
            <p:ph type="body" idx="1" hasCustomPrompt="1"/>
          </p:nvPr>
        </p:nvSpPr>
        <p:spPr>
          <a:xfrm>
            <a:off x="6096000" y="4209064"/>
            <a:ext cx="5251450" cy="365125"/>
          </a:xfrm>
        </p:spPr>
        <p:txBody>
          <a:bodyPr anchor="ctr"/>
          <a:lstStyle>
            <a:lvl1pPr marL="0" indent="0">
              <a:lnSpc>
                <a:spcPct val="100000"/>
              </a:lnSpc>
              <a:buNone/>
              <a:defRPr sz="2400" spc="6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8" name="Title 1">
            <a:extLst>
              <a:ext uri="{FF2B5EF4-FFF2-40B4-BE49-F238E27FC236}">
                <a16:creationId xmlns:a16="http://schemas.microsoft.com/office/drawing/2014/main" id="{AABA725B-4BCB-1D48-9C5D-46706B18719E}"/>
              </a:ext>
            </a:extLst>
          </p:cNvPr>
          <p:cNvSpPr>
            <a:spLocks noGrp="1"/>
          </p:cNvSpPr>
          <p:nvPr>
            <p:ph type="title" hasCustomPrompt="1"/>
          </p:nvPr>
        </p:nvSpPr>
        <p:spPr>
          <a:xfrm>
            <a:off x="6096000" y="2520779"/>
            <a:ext cx="5251450" cy="1661297"/>
          </a:xfrm>
        </p:spPr>
        <p:txBody>
          <a:bodyPr anchor="ctr"/>
          <a:lstStyle>
            <a:lvl1pPr algn="l">
              <a:defRPr sz="6000" spc="300"/>
            </a:lvl1pPr>
          </a:lstStyle>
          <a:p>
            <a:r>
              <a:rPr lang="en-US" dirty="0"/>
              <a:t>CLICK TO EDIT MASTER TITLE</a:t>
            </a:r>
          </a:p>
        </p:txBody>
      </p:sp>
    </p:spTree>
    <p:extLst>
      <p:ext uri="{BB962C8B-B14F-4D97-AF65-F5344CB8AC3E}">
        <p14:creationId xmlns:p14="http://schemas.microsoft.com/office/powerpoint/2010/main" val="2457350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2A27944-63F0-4B2F-AD45-448C6DF71C85}"/>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AF5DAC0D-26BC-4E19-94BF-7F158080FB62}"/>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2" name="Title 1">
            <a:extLst>
              <a:ext uri="{FF2B5EF4-FFF2-40B4-BE49-F238E27FC236}">
                <a16:creationId xmlns:a16="http://schemas.microsoft.com/office/drawing/2014/main" id="{2C63BDE4-1CD0-AC4C-A2A9-C858427B0E20}"/>
              </a:ext>
            </a:extLst>
          </p:cNvPr>
          <p:cNvSpPr>
            <a:spLocks noGrp="1"/>
          </p:cNvSpPr>
          <p:nvPr>
            <p:ph type="title" hasCustomPrompt="1"/>
          </p:nvPr>
        </p:nvSpPr>
        <p:spPr/>
        <p:txBody>
          <a:bodyPr/>
          <a:lstStyle>
            <a:lvl1pPr>
              <a:lnSpc>
                <a:spcPct val="100000"/>
              </a:lnSpc>
              <a:defRPr/>
            </a:lvl1pPr>
          </a:lstStyle>
          <a:p>
            <a:r>
              <a:rPr lang="en-US" dirty="0"/>
              <a:t>CLICK TO EDIT MASTER TITLE STYLE</a:t>
            </a:r>
          </a:p>
        </p:txBody>
      </p:sp>
      <p:sp>
        <p:nvSpPr>
          <p:cNvPr id="8" name="Text Placeholder 2">
            <a:extLst>
              <a:ext uri="{FF2B5EF4-FFF2-40B4-BE49-F238E27FC236}">
                <a16:creationId xmlns:a16="http://schemas.microsoft.com/office/drawing/2014/main" id="{67265051-1E5A-D844-BA21-383315517276}"/>
              </a:ext>
            </a:extLst>
          </p:cNvPr>
          <p:cNvSpPr>
            <a:spLocks noGrp="1"/>
          </p:cNvSpPr>
          <p:nvPr>
            <p:ph idx="1"/>
          </p:nvPr>
        </p:nvSpPr>
        <p:spPr>
          <a:xfrm>
            <a:off x="594519" y="1690117"/>
            <a:ext cx="10989920" cy="4486845"/>
          </a:xfrm>
          <a:prstGeom prst="rect">
            <a:avLst/>
          </a:prstGeom>
        </p:spPr>
        <p:txBody>
          <a:bodyPr vert="horz" lIns="91440" tIns="45720" rIns="91440" bIns="45720" rtlCol="0">
            <a:normAutofit/>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2968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1CCD8B1-7DA9-46E5-8EC4-7B1E0D7E9B20}"/>
              </a:ext>
            </a:extLst>
          </p:cNvPr>
          <p:cNvSpPr/>
          <p:nvPr userDrawn="1"/>
        </p:nvSpPr>
        <p:spPr>
          <a:xfrm>
            <a:off x="6084094" y="1189038"/>
            <a:ext cx="6107906" cy="5668962"/>
          </a:xfrm>
          <a:prstGeom prst="rect">
            <a:avLst/>
          </a:prstGeom>
          <a:gradFill>
            <a:gsLst>
              <a:gs pos="0">
                <a:srgbClr val="01023B">
                  <a:alpha val="80000"/>
                </a:srgbClr>
              </a:gs>
              <a:gs pos="100000">
                <a:srgbClr val="E99757">
                  <a:lumMod val="97000"/>
                  <a:lumOff val="3000"/>
                  <a:alpha val="80000"/>
                </a:srgbClr>
              </a:gs>
              <a:gs pos="50000">
                <a:srgbClr val="A53F52">
                  <a:alpha val="8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0E18C59-4654-4610-A461-4DAD6B9AA844}"/>
              </a:ext>
            </a:extLst>
          </p:cNvPr>
          <p:cNvSpPr/>
          <p:nvPr userDrawn="1"/>
        </p:nvSpPr>
        <p:spPr>
          <a:xfrm>
            <a:off x="0" y="1189038"/>
            <a:ext cx="6096000" cy="5668962"/>
          </a:xfrm>
          <a:prstGeom prst="rect">
            <a:avLst/>
          </a:prstGeom>
          <a:solidFill>
            <a:srgbClr val="2F3342"/>
          </a:solidFill>
          <a:ln>
            <a:noFill/>
          </a:ln>
          <a:effectLst>
            <a:innerShdw blurRad="254000" dist="127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4E289BF-FC60-4B0A-9338-19DFADB75B3E}"/>
              </a:ext>
            </a:extLst>
          </p:cNvPr>
          <p:cNvSpPr>
            <a:spLocks noGrp="1"/>
          </p:cNvSpPr>
          <p:nvPr>
            <p:ph type="title" hasCustomPrompt="1"/>
          </p:nvPr>
        </p:nvSpPr>
        <p:spPr>
          <a:xfrm>
            <a:off x="594519" y="0"/>
            <a:ext cx="11002962" cy="1189038"/>
          </a:xfrm>
        </p:spPr>
        <p:txBody>
          <a:bodyPr>
            <a:normAutofit/>
          </a:bodyPr>
          <a:lstStyle>
            <a:lvl1pPr algn="ctr">
              <a:defRPr sz="3600" spc="300"/>
            </a:lvl1pPr>
          </a:lstStyle>
          <a:p>
            <a:r>
              <a:rPr lang="en-US" dirty="0"/>
              <a:t>CLICK TO EDIT MASTER TITLE STYLE</a:t>
            </a:r>
          </a:p>
        </p:txBody>
      </p:sp>
      <p:sp>
        <p:nvSpPr>
          <p:cNvPr id="3" name="Text Placeholder 2">
            <a:extLst>
              <a:ext uri="{FF2B5EF4-FFF2-40B4-BE49-F238E27FC236}">
                <a16:creationId xmlns:a16="http://schemas.microsoft.com/office/drawing/2014/main" id="{9BDA91F3-AE43-4DDA-AB24-49CF87963D72}"/>
              </a:ext>
            </a:extLst>
          </p:cNvPr>
          <p:cNvSpPr>
            <a:spLocks noGrp="1"/>
          </p:cNvSpPr>
          <p:nvPr>
            <p:ph type="body" idx="1"/>
          </p:nvPr>
        </p:nvSpPr>
        <p:spPr>
          <a:xfrm>
            <a:off x="469107" y="1827972"/>
            <a:ext cx="5157787" cy="494506"/>
          </a:xfrm>
        </p:spPr>
        <p:txBody>
          <a:bodyPr lIns="0" tIns="0" rIns="0" bIns="0" anchor="ctr"/>
          <a:lstStyle>
            <a:lvl1pPr marL="0" indent="0">
              <a:buNone/>
              <a:defRPr sz="2400" b="0" spc="60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4A648F6-CDB4-4032-9F98-6ED11F980765}"/>
              </a:ext>
            </a:extLst>
          </p:cNvPr>
          <p:cNvSpPr>
            <a:spLocks noGrp="1"/>
          </p:cNvSpPr>
          <p:nvPr>
            <p:ph sz="half" idx="2"/>
          </p:nvPr>
        </p:nvSpPr>
        <p:spPr>
          <a:xfrm>
            <a:off x="469107" y="2342356"/>
            <a:ext cx="5157787" cy="3684588"/>
          </a:xfrm>
        </p:spPr>
        <p:txBody>
          <a:bodyPr lIns="0" tIns="0" rIns="0" bIns="0">
            <a:normAutofit/>
          </a:bodyPr>
          <a:lstStyle>
            <a:lvl1pPr>
              <a:lnSpc>
                <a:spcPct val="150000"/>
              </a:lnSpc>
              <a:defRPr sz="1600">
                <a:solidFill>
                  <a:schemeClr val="bg1"/>
                </a:solidFill>
              </a:defRPr>
            </a:lvl1pPr>
            <a:lvl2pPr>
              <a:lnSpc>
                <a:spcPct val="150000"/>
              </a:lnSpc>
              <a:defRPr sz="1400">
                <a:solidFill>
                  <a:schemeClr val="bg1"/>
                </a:solidFill>
              </a:defRPr>
            </a:lvl2pPr>
            <a:lvl3pPr>
              <a:lnSpc>
                <a:spcPct val="150000"/>
              </a:lnSpc>
              <a:defRPr sz="1400">
                <a:solidFill>
                  <a:schemeClr val="bg1"/>
                </a:solidFill>
              </a:defRPr>
            </a:lvl3pPr>
            <a:lvl4pPr>
              <a:lnSpc>
                <a:spcPct val="150000"/>
              </a:lnSpc>
              <a:defRPr sz="1200">
                <a:solidFill>
                  <a:schemeClr val="bg1"/>
                </a:solidFill>
              </a:defRPr>
            </a:lvl4pPr>
            <a:lvl5pPr>
              <a:lnSpc>
                <a:spcPct val="150000"/>
              </a:lnSpc>
              <a:defRPr sz="12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58F648F-0299-4352-914D-9ACEEF6FE597}"/>
              </a:ext>
            </a:extLst>
          </p:cNvPr>
          <p:cNvSpPr>
            <a:spLocks noGrp="1"/>
          </p:cNvSpPr>
          <p:nvPr>
            <p:ph type="body" sz="quarter" idx="3"/>
          </p:nvPr>
        </p:nvSpPr>
        <p:spPr>
          <a:xfrm>
            <a:off x="6565107" y="1827972"/>
            <a:ext cx="5183188" cy="494506"/>
          </a:xfrm>
        </p:spPr>
        <p:txBody>
          <a:bodyPr lIns="0" tIns="0" rIns="0" bIns="0" anchor="ctr"/>
          <a:lstStyle>
            <a:lvl1pPr marL="0" indent="0">
              <a:buNone/>
              <a:defRPr sz="2400" b="0" spc="60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5215A19-FA39-4BD0-87C2-8DA3B8C587BB}"/>
              </a:ext>
            </a:extLst>
          </p:cNvPr>
          <p:cNvSpPr>
            <a:spLocks noGrp="1"/>
          </p:cNvSpPr>
          <p:nvPr>
            <p:ph sz="quarter" idx="4"/>
          </p:nvPr>
        </p:nvSpPr>
        <p:spPr>
          <a:xfrm>
            <a:off x="6565107" y="2342356"/>
            <a:ext cx="5183188" cy="3684588"/>
          </a:xfrm>
        </p:spPr>
        <p:txBody>
          <a:bodyPr lIns="0" tIns="0" rIns="0" bIns="0">
            <a:normAutofit/>
          </a:bodyPr>
          <a:lstStyle>
            <a:lvl1pPr>
              <a:lnSpc>
                <a:spcPct val="150000"/>
              </a:lnSpc>
              <a:defRPr sz="1600">
                <a:solidFill>
                  <a:schemeClr val="bg1"/>
                </a:solidFill>
              </a:defRPr>
            </a:lvl1pPr>
            <a:lvl2pPr>
              <a:lnSpc>
                <a:spcPct val="150000"/>
              </a:lnSpc>
              <a:defRPr sz="1400">
                <a:solidFill>
                  <a:schemeClr val="bg1"/>
                </a:solidFill>
              </a:defRPr>
            </a:lvl2pPr>
            <a:lvl3pPr>
              <a:lnSpc>
                <a:spcPct val="150000"/>
              </a:lnSpc>
              <a:defRPr sz="1400">
                <a:solidFill>
                  <a:schemeClr val="bg1"/>
                </a:solidFill>
              </a:defRPr>
            </a:lvl3pPr>
            <a:lvl4pPr>
              <a:lnSpc>
                <a:spcPct val="150000"/>
              </a:lnSpc>
              <a:defRPr sz="1200">
                <a:solidFill>
                  <a:schemeClr val="bg1"/>
                </a:solidFill>
              </a:defRPr>
            </a:lvl4pPr>
            <a:lvl5pPr>
              <a:lnSpc>
                <a:spcPct val="150000"/>
              </a:lnSpc>
              <a:defRPr sz="12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A719B710-B005-42F3-BB0B-EDD61A824BF6}"/>
              </a:ext>
            </a:extLst>
          </p:cNvPr>
          <p:cNvSpPr>
            <a:spLocks noGrp="1"/>
          </p:cNvSpPr>
          <p:nvPr>
            <p:ph type="ftr" sz="quarter" idx="11"/>
          </p:nvPr>
        </p:nvSpPr>
        <p:spPr/>
        <p:txBody>
          <a:bodyPr/>
          <a:lstStyle/>
          <a:p>
            <a:r>
              <a:rPr lang="en-US" dirty="0"/>
              <a:t>Add a footer</a:t>
            </a:r>
          </a:p>
        </p:txBody>
      </p:sp>
      <p:sp>
        <p:nvSpPr>
          <p:cNvPr id="9" name="Slide Number Placeholder 8">
            <a:extLst>
              <a:ext uri="{FF2B5EF4-FFF2-40B4-BE49-F238E27FC236}">
                <a16:creationId xmlns:a16="http://schemas.microsoft.com/office/drawing/2014/main" id="{6B457843-7A19-4C1A-A6EB-82840DAE997E}"/>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13" name="Shape 61">
            <a:extLst>
              <a:ext uri="{FF2B5EF4-FFF2-40B4-BE49-F238E27FC236}">
                <a16:creationId xmlns:a16="http://schemas.microsoft.com/office/drawing/2014/main" id="{675B8062-1FC4-4E68-B7AF-45AB92A9F7B4}"/>
              </a:ext>
            </a:extLst>
          </p:cNvPr>
          <p:cNvSpPr/>
          <p:nvPr userDrawn="1"/>
        </p:nvSpPr>
        <p:spPr>
          <a:xfrm>
            <a:off x="10184825" y="6413649"/>
            <a:ext cx="1399614" cy="407804"/>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400" b="1" kern="1200" dirty="0">
                <a:solidFill>
                  <a:schemeClr val="bg1"/>
                </a:solidFill>
                <a:latin typeface="+mn-lt"/>
                <a:ea typeface="+mn-ea"/>
                <a:cs typeface="+mn-cs"/>
                <a:sym typeface="Bebas"/>
              </a:rPr>
              <a:t>FABRIKAM</a:t>
            </a:r>
            <a:endParaRPr lang="en-US" sz="2400" b="1" i="0" spc="0" dirty="0">
              <a:solidFill>
                <a:schemeClr val="bg1"/>
              </a:solidFill>
              <a:latin typeface="Gill Sans" panose="020B0502020104020203" pitchFamily="34" charset="-79"/>
              <a:cs typeface="Gill Sans" panose="020B0502020104020203" pitchFamily="34" charset="-79"/>
            </a:endParaRPr>
          </a:p>
        </p:txBody>
      </p:sp>
    </p:spTree>
    <p:extLst>
      <p:ext uri="{BB962C8B-B14F-4D97-AF65-F5344CB8AC3E}">
        <p14:creationId xmlns:p14="http://schemas.microsoft.com/office/powerpoint/2010/main" val="4145592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1CCD8B1-7DA9-46E5-8EC4-7B1E0D7E9B20}"/>
              </a:ext>
            </a:extLst>
          </p:cNvPr>
          <p:cNvSpPr/>
          <p:nvPr userDrawn="1"/>
        </p:nvSpPr>
        <p:spPr>
          <a:xfrm>
            <a:off x="6084094" y="1189038"/>
            <a:ext cx="6107906" cy="5668962"/>
          </a:xfrm>
          <a:prstGeom prst="rect">
            <a:avLst/>
          </a:prstGeom>
          <a:gradFill>
            <a:gsLst>
              <a:gs pos="0">
                <a:srgbClr val="01023B">
                  <a:alpha val="80000"/>
                </a:srgbClr>
              </a:gs>
              <a:gs pos="100000">
                <a:srgbClr val="E99757">
                  <a:lumMod val="97000"/>
                  <a:lumOff val="3000"/>
                  <a:alpha val="80000"/>
                </a:srgbClr>
              </a:gs>
              <a:gs pos="50000">
                <a:srgbClr val="A53F52">
                  <a:alpha val="8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0E18C59-4654-4610-A461-4DAD6B9AA844}"/>
              </a:ext>
            </a:extLst>
          </p:cNvPr>
          <p:cNvSpPr/>
          <p:nvPr userDrawn="1"/>
        </p:nvSpPr>
        <p:spPr>
          <a:xfrm>
            <a:off x="0" y="1189038"/>
            <a:ext cx="6096000" cy="5668962"/>
          </a:xfrm>
          <a:prstGeom prst="rect">
            <a:avLst/>
          </a:prstGeom>
          <a:solidFill>
            <a:srgbClr val="2F3342"/>
          </a:solidFill>
          <a:ln>
            <a:noFill/>
          </a:ln>
          <a:effectLst>
            <a:innerShdw blurRad="254000" dist="127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4E289BF-FC60-4B0A-9338-19DFADB75B3E}"/>
              </a:ext>
            </a:extLst>
          </p:cNvPr>
          <p:cNvSpPr>
            <a:spLocks noGrp="1"/>
          </p:cNvSpPr>
          <p:nvPr>
            <p:ph type="title" hasCustomPrompt="1"/>
          </p:nvPr>
        </p:nvSpPr>
        <p:spPr>
          <a:xfrm>
            <a:off x="594519" y="0"/>
            <a:ext cx="11002962" cy="1189038"/>
          </a:xfrm>
        </p:spPr>
        <p:txBody>
          <a:bodyPr>
            <a:normAutofit/>
          </a:bodyPr>
          <a:lstStyle>
            <a:lvl1pPr algn="ctr">
              <a:defRPr sz="3600" spc="300"/>
            </a:lvl1pPr>
          </a:lstStyle>
          <a:p>
            <a:r>
              <a:rPr lang="en-US" dirty="0"/>
              <a:t>CLICK TO EDIT MASTER TITLE STYLE</a:t>
            </a:r>
          </a:p>
        </p:txBody>
      </p:sp>
      <p:sp>
        <p:nvSpPr>
          <p:cNvPr id="8" name="Footer Placeholder 7">
            <a:extLst>
              <a:ext uri="{FF2B5EF4-FFF2-40B4-BE49-F238E27FC236}">
                <a16:creationId xmlns:a16="http://schemas.microsoft.com/office/drawing/2014/main" id="{A719B710-B005-42F3-BB0B-EDD61A824BF6}"/>
              </a:ext>
            </a:extLst>
          </p:cNvPr>
          <p:cNvSpPr>
            <a:spLocks noGrp="1"/>
          </p:cNvSpPr>
          <p:nvPr>
            <p:ph type="ftr" sz="quarter" idx="11"/>
          </p:nvPr>
        </p:nvSpPr>
        <p:spPr/>
        <p:txBody>
          <a:bodyPr/>
          <a:lstStyle/>
          <a:p>
            <a:r>
              <a:rPr lang="en-US" dirty="0"/>
              <a:t>Add a footer</a:t>
            </a:r>
          </a:p>
        </p:txBody>
      </p:sp>
      <p:sp>
        <p:nvSpPr>
          <p:cNvPr id="9" name="Slide Number Placeholder 8">
            <a:extLst>
              <a:ext uri="{FF2B5EF4-FFF2-40B4-BE49-F238E27FC236}">
                <a16:creationId xmlns:a16="http://schemas.microsoft.com/office/drawing/2014/main" id="{6B457843-7A19-4C1A-A6EB-82840DAE997E}"/>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13" name="Shape 61">
            <a:extLst>
              <a:ext uri="{FF2B5EF4-FFF2-40B4-BE49-F238E27FC236}">
                <a16:creationId xmlns:a16="http://schemas.microsoft.com/office/drawing/2014/main" id="{675B8062-1FC4-4E68-B7AF-45AB92A9F7B4}"/>
              </a:ext>
            </a:extLst>
          </p:cNvPr>
          <p:cNvSpPr/>
          <p:nvPr userDrawn="1"/>
        </p:nvSpPr>
        <p:spPr>
          <a:xfrm>
            <a:off x="10184825" y="6413649"/>
            <a:ext cx="1399614" cy="407804"/>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400" b="1" kern="1200" dirty="0">
                <a:solidFill>
                  <a:schemeClr val="bg1"/>
                </a:solidFill>
                <a:latin typeface="+mn-lt"/>
                <a:ea typeface="+mn-ea"/>
                <a:cs typeface="+mn-cs"/>
                <a:sym typeface="Bebas"/>
              </a:rPr>
              <a:t>FABRIKAM</a:t>
            </a:r>
            <a:endParaRPr lang="en-US" sz="2400" b="1" i="0" spc="0" dirty="0">
              <a:solidFill>
                <a:schemeClr val="bg1"/>
              </a:solidFill>
              <a:latin typeface="Gill Sans" panose="020B0502020104020203" pitchFamily="34" charset="-79"/>
              <a:cs typeface="Gill Sans" panose="020B0502020104020203" pitchFamily="34" charset="-79"/>
            </a:endParaRPr>
          </a:p>
        </p:txBody>
      </p:sp>
      <p:sp>
        <p:nvSpPr>
          <p:cNvPr id="15" name="Content Placeholder 2">
            <a:extLst>
              <a:ext uri="{FF2B5EF4-FFF2-40B4-BE49-F238E27FC236}">
                <a16:creationId xmlns:a16="http://schemas.microsoft.com/office/drawing/2014/main" id="{2B178DD2-BCD4-4E9E-8EAA-0A3AB74C6160}"/>
              </a:ext>
            </a:extLst>
          </p:cNvPr>
          <p:cNvSpPr>
            <a:spLocks noGrp="1"/>
          </p:cNvSpPr>
          <p:nvPr>
            <p:ph sz="half" idx="1"/>
          </p:nvPr>
        </p:nvSpPr>
        <p:spPr>
          <a:xfrm>
            <a:off x="594519"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a:extLst>
              <a:ext uri="{FF2B5EF4-FFF2-40B4-BE49-F238E27FC236}">
                <a16:creationId xmlns:a16="http://schemas.microsoft.com/office/drawing/2014/main" id="{0B7D881D-13DE-4377-AA74-0EBFD9C9926A}"/>
              </a:ext>
            </a:extLst>
          </p:cNvPr>
          <p:cNvSpPr>
            <a:spLocks noGrp="1"/>
          </p:cNvSpPr>
          <p:nvPr>
            <p:ph sz="half" idx="2"/>
          </p:nvPr>
        </p:nvSpPr>
        <p:spPr>
          <a:xfrm>
            <a:off x="6415881"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5847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0E18C59-4654-4610-A461-4DAD6B9AA844}"/>
              </a:ext>
            </a:extLst>
          </p:cNvPr>
          <p:cNvSpPr/>
          <p:nvPr userDrawn="1"/>
        </p:nvSpPr>
        <p:spPr>
          <a:xfrm>
            <a:off x="0" y="0"/>
            <a:ext cx="5032374" cy="6858000"/>
          </a:xfrm>
          <a:prstGeom prst="rect">
            <a:avLst/>
          </a:prstGeom>
          <a:solidFill>
            <a:srgbClr val="2F3342"/>
          </a:solidFill>
          <a:ln>
            <a:noFill/>
          </a:ln>
          <a:effectLst>
            <a:innerShdw blurRad="254000" dist="127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4E289BF-FC60-4B0A-9338-19DFADB75B3E}"/>
              </a:ext>
            </a:extLst>
          </p:cNvPr>
          <p:cNvSpPr>
            <a:spLocks noGrp="1"/>
          </p:cNvSpPr>
          <p:nvPr>
            <p:ph type="title" hasCustomPrompt="1"/>
          </p:nvPr>
        </p:nvSpPr>
        <p:spPr>
          <a:xfrm>
            <a:off x="839788" y="801277"/>
            <a:ext cx="3932238" cy="1583703"/>
          </a:xfrm>
        </p:spPr>
        <p:txBody>
          <a:bodyPr>
            <a:normAutofit/>
          </a:bodyPr>
          <a:lstStyle>
            <a:lvl1pPr algn="l">
              <a:defRPr sz="3600" spc="300">
                <a:solidFill>
                  <a:schemeClr val="bg1"/>
                </a:solidFill>
              </a:defRPr>
            </a:lvl1pPr>
          </a:lstStyle>
          <a:p>
            <a:r>
              <a:rPr lang="en-US" dirty="0"/>
              <a:t>CLICK TO EDIT MASTER TITLE STYLE</a:t>
            </a:r>
          </a:p>
        </p:txBody>
      </p:sp>
      <p:sp>
        <p:nvSpPr>
          <p:cNvPr id="8" name="Footer Placeholder 7">
            <a:extLst>
              <a:ext uri="{FF2B5EF4-FFF2-40B4-BE49-F238E27FC236}">
                <a16:creationId xmlns:a16="http://schemas.microsoft.com/office/drawing/2014/main" id="{A719B710-B005-42F3-BB0B-EDD61A824BF6}"/>
              </a:ext>
            </a:extLst>
          </p:cNvPr>
          <p:cNvSpPr>
            <a:spLocks noGrp="1"/>
          </p:cNvSpPr>
          <p:nvPr>
            <p:ph type="ftr" sz="quarter" idx="11"/>
          </p:nvPr>
        </p:nvSpPr>
        <p:spPr/>
        <p:txBody>
          <a:bodyPr/>
          <a:lstStyle/>
          <a:p>
            <a:r>
              <a:rPr lang="en-US" dirty="0"/>
              <a:t>Add a footer</a:t>
            </a:r>
          </a:p>
        </p:txBody>
      </p:sp>
      <p:sp>
        <p:nvSpPr>
          <p:cNvPr id="9" name="Slide Number Placeholder 8">
            <a:extLst>
              <a:ext uri="{FF2B5EF4-FFF2-40B4-BE49-F238E27FC236}">
                <a16:creationId xmlns:a16="http://schemas.microsoft.com/office/drawing/2014/main" id="{6B457843-7A19-4C1A-A6EB-82840DAE997E}"/>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13" name="Shape 61">
            <a:extLst>
              <a:ext uri="{FF2B5EF4-FFF2-40B4-BE49-F238E27FC236}">
                <a16:creationId xmlns:a16="http://schemas.microsoft.com/office/drawing/2014/main" id="{675B8062-1FC4-4E68-B7AF-45AB92A9F7B4}"/>
              </a:ext>
            </a:extLst>
          </p:cNvPr>
          <p:cNvSpPr/>
          <p:nvPr userDrawn="1"/>
        </p:nvSpPr>
        <p:spPr>
          <a:xfrm>
            <a:off x="10184825" y="6413649"/>
            <a:ext cx="1399614" cy="407804"/>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400" b="1" kern="1200" dirty="0">
                <a:solidFill>
                  <a:schemeClr val="bg1"/>
                </a:solidFill>
                <a:latin typeface="+mn-lt"/>
                <a:ea typeface="+mn-ea"/>
                <a:cs typeface="+mn-cs"/>
                <a:sym typeface="Bebas"/>
              </a:rPr>
              <a:t>FABRIKAM</a:t>
            </a:r>
            <a:endParaRPr lang="en-US" sz="2400" b="1" i="0" spc="0" dirty="0">
              <a:solidFill>
                <a:schemeClr val="bg1"/>
              </a:solidFill>
              <a:latin typeface="Gill Sans" panose="020B0502020104020203" pitchFamily="34" charset="-79"/>
              <a:cs typeface="Gill Sans" panose="020B0502020104020203" pitchFamily="34" charset="-79"/>
            </a:endParaRPr>
          </a:p>
        </p:txBody>
      </p:sp>
      <p:sp>
        <p:nvSpPr>
          <p:cNvPr id="16" name="Text Placeholder 3">
            <a:extLst>
              <a:ext uri="{FF2B5EF4-FFF2-40B4-BE49-F238E27FC236}">
                <a16:creationId xmlns:a16="http://schemas.microsoft.com/office/drawing/2014/main" id="{1B8C1683-B5FA-422D-82FD-3E04C0D01AC4}"/>
              </a:ext>
            </a:extLst>
          </p:cNvPr>
          <p:cNvSpPr>
            <a:spLocks noGrp="1"/>
          </p:cNvSpPr>
          <p:nvPr>
            <p:ph type="body" sz="half" idx="2"/>
          </p:nvPr>
        </p:nvSpPr>
        <p:spPr>
          <a:xfrm>
            <a:off x="839788" y="2480552"/>
            <a:ext cx="3932237" cy="3388435"/>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7" name="Content Placeholder 2">
            <a:extLst>
              <a:ext uri="{FF2B5EF4-FFF2-40B4-BE49-F238E27FC236}">
                <a16:creationId xmlns:a16="http://schemas.microsoft.com/office/drawing/2014/main" id="{64332CC6-AF18-49EE-9933-50E3E93F6B86}"/>
              </a:ext>
            </a:extLst>
          </p:cNvPr>
          <p:cNvSpPr>
            <a:spLocks noGrp="1"/>
          </p:cNvSpPr>
          <p:nvPr>
            <p:ph idx="1"/>
          </p:nvPr>
        </p:nvSpPr>
        <p:spPr>
          <a:xfrm>
            <a:off x="5183188" y="801277"/>
            <a:ext cx="6565106" cy="5059773"/>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0794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0E18C59-4654-4610-A461-4DAD6B9AA844}"/>
              </a:ext>
            </a:extLst>
          </p:cNvPr>
          <p:cNvSpPr/>
          <p:nvPr userDrawn="1"/>
        </p:nvSpPr>
        <p:spPr>
          <a:xfrm>
            <a:off x="0" y="0"/>
            <a:ext cx="5032374" cy="6858000"/>
          </a:xfrm>
          <a:prstGeom prst="rect">
            <a:avLst/>
          </a:prstGeom>
          <a:solidFill>
            <a:srgbClr val="2F3342"/>
          </a:solidFill>
          <a:ln>
            <a:noFill/>
          </a:ln>
          <a:effectLst>
            <a:innerShdw blurRad="254000" dist="127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4E289BF-FC60-4B0A-9338-19DFADB75B3E}"/>
              </a:ext>
            </a:extLst>
          </p:cNvPr>
          <p:cNvSpPr>
            <a:spLocks noGrp="1"/>
          </p:cNvSpPr>
          <p:nvPr>
            <p:ph type="title" hasCustomPrompt="1"/>
          </p:nvPr>
        </p:nvSpPr>
        <p:spPr>
          <a:xfrm>
            <a:off x="839788" y="801277"/>
            <a:ext cx="3932238" cy="1583703"/>
          </a:xfrm>
        </p:spPr>
        <p:txBody>
          <a:bodyPr>
            <a:normAutofit/>
          </a:bodyPr>
          <a:lstStyle>
            <a:lvl1pPr algn="l">
              <a:defRPr sz="3600" spc="300">
                <a:solidFill>
                  <a:schemeClr val="bg1"/>
                </a:solidFill>
              </a:defRPr>
            </a:lvl1pPr>
          </a:lstStyle>
          <a:p>
            <a:r>
              <a:rPr lang="en-US" dirty="0"/>
              <a:t>CLICK TO EDIT MASTER TITLE STYLE</a:t>
            </a:r>
          </a:p>
        </p:txBody>
      </p:sp>
      <p:sp>
        <p:nvSpPr>
          <p:cNvPr id="8" name="Footer Placeholder 7">
            <a:extLst>
              <a:ext uri="{FF2B5EF4-FFF2-40B4-BE49-F238E27FC236}">
                <a16:creationId xmlns:a16="http://schemas.microsoft.com/office/drawing/2014/main" id="{A719B710-B005-42F3-BB0B-EDD61A824BF6}"/>
              </a:ext>
            </a:extLst>
          </p:cNvPr>
          <p:cNvSpPr>
            <a:spLocks noGrp="1"/>
          </p:cNvSpPr>
          <p:nvPr>
            <p:ph type="ftr" sz="quarter" idx="11"/>
          </p:nvPr>
        </p:nvSpPr>
        <p:spPr/>
        <p:txBody>
          <a:bodyPr/>
          <a:lstStyle/>
          <a:p>
            <a:r>
              <a:rPr lang="en-US" dirty="0"/>
              <a:t>Add a footer</a:t>
            </a:r>
          </a:p>
        </p:txBody>
      </p:sp>
      <p:sp>
        <p:nvSpPr>
          <p:cNvPr id="9" name="Slide Number Placeholder 8">
            <a:extLst>
              <a:ext uri="{FF2B5EF4-FFF2-40B4-BE49-F238E27FC236}">
                <a16:creationId xmlns:a16="http://schemas.microsoft.com/office/drawing/2014/main" id="{6B457843-7A19-4C1A-A6EB-82840DAE997E}"/>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13" name="Shape 61">
            <a:extLst>
              <a:ext uri="{FF2B5EF4-FFF2-40B4-BE49-F238E27FC236}">
                <a16:creationId xmlns:a16="http://schemas.microsoft.com/office/drawing/2014/main" id="{675B8062-1FC4-4E68-B7AF-45AB92A9F7B4}"/>
              </a:ext>
            </a:extLst>
          </p:cNvPr>
          <p:cNvSpPr/>
          <p:nvPr userDrawn="1"/>
        </p:nvSpPr>
        <p:spPr>
          <a:xfrm>
            <a:off x="10184825" y="6413649"/>
            <a:ext cx="1399614" cy="407804"/>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400" b="1" kern="1200" dirty="0">
                <a:solidFill>
                  <a:schemeClr val="bg1"/>
                </a:solidFill>
                <a:latin typeface="+mn-lt"/>
                <a:ea typeface="+mn-ea"/>
                <a:cs typeface="+mn-cs"/>
                <a:sym typeface="Bebas"/>
              </a:rPr>
              <a:t>FABRIKAM</a:t>
            </a:r>
            <a:endParaRPr lang="en-US" sz="2400" b="1" i="0" spc="0" dirty="0">
              <a:solidFill>
                <a:schemeClr val="bg1"/>
              </a:solidFill>
              <a:latin typeface="Gill Sans" panose="020B0502020104020203" pitchFamily="34" charset="-79"/>
              <a:cs typeface="Gill Sans" panose="020B0502020104020203" pitchFamily="34" charset="-79"/>
            </a:endParaRPr>
          </a:p>
        </p:txBody>
      </p:sp>
      <p:sp>
        <p:nvSpPr>
          <p:cNvPr id="15" name="Text Placeholder 3">
            <a:extLst>
              <a:ext uri="{FF2B5EF4-FFF2-40B4-BE49-F238E27FC236}">
                <a16:creationId xmlns:a16="http://schemas.microsoft.com/office/drawing/2014/main" id="{73C3E625-3996-4407-8E4D-475EF610D90C}"/>
              </a:ext>
            </a:extLst>
          </p:cNvPr>
          <p:cNvSpPr>
            <a:spLocks noGrp="1"/>
          </p:cNvSpPr>
          <p:nvPr>
            <p:ph type="body" sz="half" idx="2"/>
          </p:nvPr>
        </p:nvSpPr>
        <p:spPr>
          <a:xfrm>
            <a:off x="839788" y="2384980"/>
            <a:ext cx="3932237" cy="348400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7" name="Picture Placeholder 2">
            <a:extLst>
              <a:ext uri="{FF2B5EF4-FFF2-40B4-BE49-F238E27FC236}">
                <a16:creationId xmlns:a16="http://schemas.microsoft.com/office/drawing/2014/main" id="{E87E45D5-103F-4407-822F-E7FAE02D6ABB}"/>
              </a:ext>
            </a:extLst>
          </p:cNvPr>
          <p:cNvSpPr>
            <a:spLocks noGrp="1"/>
          </p:cNvSpPr>
          <p:nvPr>
            <p:ph type="pic" idx="1"/>
          </p:nvPr>
        </p:nvSpPr>
        <p:spPr>
          <a:xfrm>
            <a:off x="5183188" y="801277"/>
            <a:ext cx="6565106" cy="505977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29186623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B0C003-2795-4473-BA28-C10CB461998B}"/>
              </a:ext>
            </a:extLst>
          </p:cNvPr>
          <p:cNvSpPr>
            <a:spLocks noGrp="1"/>
          </p:cNvSpPr>
          <p:nvPr>
            <p:ph type="ftr" sz="quarter" idx="11"/>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82A626D5-ACB5-4E77-B485-5F611FBCFFA3}"/>
              </a:ext>
            </a:extLst>
          </p:cNvPr>
          <p:cNvSpPr>
            <a:spLocks noGrp="1"/>
          </p:cNvSpPr>
          <p:nvPr>
            <p:ph type="sldNum" sz="quarter" idx="12"/>
          </p:nvPr>
        </p:nvSpPr>
        <p:spPr/>
        <p:txBody>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1919432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D712C6-2A37-4F08-AF12-D70F8C80944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9555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05F96C-D634-4A69-95EC-3D002BD68752}"/>
              </a:ext>
            </a:extLst>
          </p:cNvPr>
          <p:cNvSpPr>
            <a:spLocks noGrp="1"/>
          </p:cNvSpPr>
          <p:nvPr>
            <p:ph type="title"/>
          </p:nvPr>
        </p:nvSpPr>
        <p:spPr>
          <a:xfrm>
            <a:off x="594519" y="365125"/>
            <a:ext cx="11002962" cy="82391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757E98-D0FB-43E3-98BC-711F6A2F5372}"/>
              </a:ext>
            </a:extLst>
          </p:cNvPr>
          <p:cNvSpPr>
            <a:spLocks noGrp="1"/>
          </p:cNvSpPr>
          <p:nvPr>
            <p:ph type="body" idx="1"/>
          </p:nvPr>
        </p:nvSpPr>
        <p:spPr>
          <a:xfrm>
            <a:off x="594519" y="1365813"/>
            <a:ext cx="10989920" cy="481115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FA65B72-2E86-4BA3-94F2-3ADFA40B7A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a footer</a:t>
            </a:r>
          </a:p>
        </p:txBody>
      </p:sp>
      <p:sp>
        <p:nvSpPr>
          <p:cNvPr id="6" name="Slide Number Placeholder 5">
            <a:extLst>
              <a:ext uri="{FF2B5EF4-FFF2-40B4-BE49-F238E27FC236}">
                <a16:creationId xmlns:a16="http://schemas.microsoft.com/office/drawing/2014/main" id="{73C1F3FD-3DB9-46B7-85E1-E8B8878A4012}"/>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dirty="0"/>
          </a:p>
        </p:txBody>
      </p:sp>
      <p:sp>
        <p:nvSpPr>
          <p:cNvPr id="7" name="Shape 61">
            <a:extLst>
              <a:ext uri="{FF2B5EF4-FFF2-40B4-BE49-F238E27FC236}">
                <a16:creationId xmlns:a16="http://schemas.microsoft.com/office/drawing/2014/main" id="{0A2ACE11-44E0-44ED-AA10-CB0B57204E89}"/>
              </a:ext>
            </a:extLst>
          </p:cNvPr>
          <p:cNvSpPr/>
          <p:nvPr userDrawn="1"/>
        </p:nvSpPr>
        <p:spPr>
          <a:xfrm>
            <a:off x="10184825" y="6413649"/>
            <a:ext cx="1399614" cy="407804"/>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400" b="1" kern="1200" dirty="0">
                <a:solidFill>
                  <a:srgbClr val="2C2153"/>
                </a:solidFill>
                <a:latin typeface="+mn-lt"/>
                <a:ea typeface="+mn-ea"/>
                <a:cs typeface="+mn-cs"/>
                <a:sym typeface="Bebas"/>
              </a:rPr>
              <a:t>FAB</a:t>
            </a:r>
            <a:r>
              <a:rPr lang="en-US" sz="2400" b="1" kern="1200" dirty="0">
                <a:solidFill>
                  <a:srgbClr val="A53F52"/>
                </a:solidFill>
                <a:latin typeface="+mn-lt"/>
                <a:ea typeface="+mn-ea"/>
                <a:cs typeface="+mn-cs"/>
                <a:sym typeface="Bebas"/>
              </a:rPr>
              <a:t>RIKAM</a:t>
            </a:r>
            <a:endParaRPr lang="en-US" sz="2400" b="1" i="0" spc="0" dirty="0">
              <a:solidFill>
                <a:srgbClr val="A53F52"/>
              </a:solidFill>
              <a:latin typeface="Gill Sans" panose="020B0502020104020203" pitchFamily="34" charset="-79"/>
              <a:cs typeface="Gill Sans" panose="020B0502020104020203" pitchFamily="34" charset="-79"/>
            </a:endParaRPr>
          </a:p>
        </p:txBody>
      </p:sp>
    </p:spTree>
    <p:extLst>
      <p:ext uri="{BB962C8B-B14F-4D97-AF65-F5344CB8AC3E}">
        <p14:creationId xmlns:p14="http://schemas.microsoft.com/office/powerpoint/2010/main" val="692820"/>
      </p:ext>
    </p:extLst>
  </p:cSld>
  <p:clrMap bg1="lt1" tx1="dk1" bg2="lt2" tx2="dk2" accent1="accent1" accent2="accent2" accent3="accent3" accent4="accent4" accent5="accent5" accent6="accent6" hlink="hlink" folHlink="folHlink"/>
  <p:sldLayoutIdLst>
    <p:sldLayoutId id="2147483650" r:id="rId1"/>
    <p:sldLayoutId id="2147483667" r:id="rId2"/>
    <p:sldLayoutId id="2147483651" r:id="rId3"/>
    <p:sldLayoutId id="2147483668" r:id="rId4"/>
    <p:sldLayoutId id="2147483660" r:id="rId5"/>
    <p:sldLayoutId id="2147483664" r:id="rId6"/>
    <p:sldLayoutId id="2147483661" r:id="rId7"/>
    <p:sldLayoutId id="2147483674" r:id="rId8"/>
    <p:sldLayoutId id="2147483675" r:id="rId9"/>
    <p:sldLayoutId id="2147483673" r:id="rId10"/>
    <p:sldLayoutId id="2147483653" r:id="rId11"/>
    <p:sldLayoutId id="2147483670" r:id="rId12"/>
    <p:sldLayoutId id="2147483671" r:id="rId13"/>
    <p:sldLayoutId id="2147483672" r:id="rId14"/>
    <p:sldLayoutId id="2147483655" r:id="rId15"/>
    <p:sldLayoutId id="2147483666" r:id="rId16"/>
  </p:sldLayoutIdLst>
  <p:hf hdr="0" ftr="0" dt="0"/>
  <p:txStyles>
    <p:titleStyle>
      <a:lvl1pPr algn="ctr" defTabSz="914400" rtl="0" eaLnBrk="1" latinLnBrk="0" hangingPunct="1">
        <a:lnSpc>
          <a:spcPct val="10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hyperlink" Target="https://ru.wikipedia.org/wiki/%D0%A4%D1%80%D0%B0%D0%BD%D1%86%D1%83%D0%B7%D1%81%D0%BA%D0%B8%D0%B9_%D1%8F%D0%B7%D1%8B%D0%BA"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uz.wikipedia.org/wiki/Ingliz_tili" TargetMode="External"/><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Placeholder 27" descr="Abstract Building">
            <a:extLst>
              <a:ext uri="{FF2B5EF4-FFF2-40B4-BE49-F238E27FC236}">
                <a16:creationId xmlns:a16="http://schemas.microsoft.com/office/drawing/2014/main" id="{CE10ABE1-BE78-4DEC-9C0A-46282D549DF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5" name="Rectangle 4">
            <a:extLst>
              <a:ext uri="{FF2B5EF4-FFF2-40B4-BE49-F238E27FC236}">
                <a16:creationId xmlns:a16="http://schemas.microsoft.com/office/drawing/2014/main" id="{979F9DAD-F6B0-4ECC-8632-4B5E050986A8}"/>
              </a:ext>
              <a:ext uri="{C183D7F6-B498-43B3-948B-1728B52AA6E4}">
                <adec:decorative xmlns:adec="http://schemas.microsoft.com/office/drawing/2017/decorative" val="1"/>
              </a:ext>
            </a:extLst>
          </p:cNvPr>
          <p:cNvSpPr/>
          <p:nvPr/>
        </p:nvSpPr>
        <p:spPr>
          <a:xfrm>
            <a:off x="0" y="0"/>
            <a:ext cx="12192000" cy="6858000"/>
          </a:xfrm>
          <a:prstGeom prst="rect">
            <a:avLst/>
          </a:prstGeom>
          <a:gradFill>
            <a:gsLst>
              <a:gs pos="0">
                <a:srgbClr val="01023B">
                  <a:alpha val="70000"/>
                </a:srgbClr>
              </a:gs>
              <a:gs pos="100000">
                <a:srgbClr val="E99757">
                  <a:lumMod val="97000"/>
                  <a:lumOff val="3000"/>
                  <a:alpha val="70000"/>
                </a:srgbClr>
              </a:gs>
              <a:gs pos="50000">
                <a:srgbClr val="A53F52">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4F7706BE-EF2E-459C-8778-01DDD354C634}"/>
              </a:ext>
            </a:extLst>
          </p:cNvPr>
          <p:cNvSpPr>
            <a:spLocks noGrp="1"/>
          </p:cNvSpPr>
          <p:nvPr>
            <p:ph type="title"/>
          </p:nvPr>
        </p:nvSpPr>
        <p:spPr/>
        <p:txBody>
          <a:bodyPr>
            <a:normAutofit fontScale="90000"/>
          </a:bodyPr>
          <a:lstStyle/>
          <a:p>
            <a:r>
              <a:rPr lang="en-US" dirty="0" err="1"/>
              <a:t>Tarmoqdagi</a:t>
            </a:r>
            <a:r>
              <a:rPr lang="en-US" dirty="0"/>
              <a:t> </a:t>
            </a:r>
            <a:r>
              <a:rPr lang="en-US" dirty="0" err="1"/>
              <a:t>asosiy</a:t>
            </a:r>
            <a:r>
              <a:rPr lang="en-US" dirty="0"/>
              <a:t> </a:t>
            </a:r>
            <a:r>
              <a:rPr lang="en-US" dirty="0" err="1"/>
              <a:t>tahdidlar</a:t>
            </a:r>
            <a:endParaRPr lang="en-US" dirty="0">
              <a:solidFill>
                <a:schemeClr val="bg1"/>
              </a:solidFill>
            </a:endParaRPr>
          </a:p>
        </p:txBody>
      </p:sp>
      <p:sp>
        <p:nvSpPr>
          <p:cNvPr id="7" name="Text Placeholder 6">
            <a:extLst>
              <a:ext uri="{FF2B5EF4-FFF2-40B4-BE49-F238E27FC236}">
                <a16:creationId xmlns:a16="http://schemas.microsoft.com/office/drawing/2014/main" id="{5D865526-EC39-4780-A2A8-274A80A5C19B}"/>
              </a:ext>
            </a:extLst>
          </p:cNvPr>
          <p:cNvSpPr>
            <a:spLocks noGrp="1"/>
          </p:cNvSpPr>
          <p:nvPr>
            <p:ph type="body" idx="1"/>
          </p:nvPr>
        </p:nvSpPr>
        <p:spPr>
          <a:xfrm>
            <a:off x="2716306" y="1819776"/>
            <a:ext cx="6306669" cy="1004105"/>
          </a:xfrm>
        </p:spPr>
        <p:txBody>
          <a:bodyPr>
            <a:normAutofit/>
          </a:bodyPr>
          <a:lstStyle/>
          <a:p>
            <a:r>
              <a:rPr lang="en-US" dirty="0"/>
              <a:t>TARMOQ XAVFSIZLIGI FANIDAN MUSTAQIL ISH</a:t>
            </a:r>
            <a:endParaRPr lang="en-US" dirty="0">
              <a:solidFill>
                <a:schemeClr val="bg1"/>
              </a:solidFill>
            </a:endParaRPr>
          </a:p>
        </p:txBody>
      </p:sp>
    </p:spTree>
    <p:extLst>
      <p:ext uri="{BB962C8B-B14F-4D97-AF65-F5344CB8AC3E}">
        <p14:creationId xmlns:p14="http://schemas.microsoft.com/office/powerpoint/2010/main" val="1102045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bstract Coding&#10;">
            <a:extLst>
              <a:ext uri="{FF2B5EF4-FFF2-40B4-BE49-F238E27FC236}">
                <a16:creationId xmlns:a16="http://schemas.microsoft.com/office/drawing/2014/main" id="{5F76566E-36EF-4E0C-8563-ABC2D25923B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0" y="0"/>
            <a:ext cx="6096000" cy="6858000"/>
          </a:xfrm>
        </p:spPr>
      </p:pic>
      <p:sp>
        <p:nvSpPr>
          <p:cNvPr id="14" name="Rectangle 13">
            <a:extLst>
              <a:ext uri="{FF2B5EF4-FFF2-40B4-BE49-F238E27FC236}">
                <a16:creationId xmlns:a16="http://schemas.microsoft.com/office/drawing/2014/main" id="{D687D26E-D67A-4318-AAB1-DCEAA89EEB21}"/>
              </a:ext>
              <a:ext uri="{C183D7F6-B498-43B3-948B-1728B52AA6E4}">
                <adec:decorative xmlns:adec="http://schemas.microsoft.com/office/drawing/2017/decorative" val="1"/>
              </a:ext>
            </a:extLst>
          </p:cNvPr>
          <p:cNvSpPr/>
          <p:nvPr/>
        </p:nvSpPr>
        <p:spPr>
          <a:xfrm>
            <a:off x="0" y="0"/>
            <a:ext cx="6096000" cy="688271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2734962 w 6096000"/>
              <a:gd name="connsiteY2" fmla="*/ 6808573 h 6858000"/>
              <a:gd name="connsiteX3" fmla="*/ 0 w 6096000"/>
              <a:gd name="connsiteY3" fmla="*/ 6858000 h 6858000"/>
              <a:gd name="connsiteX4" fmla="*/ 0 w 6096000"/>
              <a:gd name="connsiteY4" fmla="*/ 0 h 6858000"/>
              <a:gd name="connsiteX0" fmla="*/ 0 w 6096000"/>
              <a:gd name="connsiteY0" fmla="*/ 0 h 6882714"/>
              <a:gd name="connsiteX1" fmla="*/ 6096000 w 6096000"/>
              <a:gd name="connsiteY1" fmla="*/ 0 h 6882714"/>
              <a:gd name="connsiteX2" fmla="*/ 4242486 w 6096000"/>
              <a:gd name="connsiteY2" fmla="*/ 6882714 h 6882714"/>
              <a:gd name="connsiteX3" fmla="*/ 0 w 6096000"/>
              <a:gd name="connsiteY3" fmla="*/ 6858000 h 6882714"/>
              <a:gd name="connsiteX4" fmla="*/ 0 w 6096000"/>
              <a:gd name="connsiteY4" fmla="*/ 0 h 6882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82714">
                <a:moveTo>
                  <a:pt x="0" y="0"/>
                </a:moveTo>
                <a:lnTo>
                  <a:pt x="6096000" y="0"/>
                </a:lnTo>
                <a:lnTo>
                  <a:pt x="4242486" y="6882714"/>
                </a:lnTo>
                <a:lnTo>
                  <a:pt x="0" y="6858000"/>
                </a:lnTo>
                <a:lnTo>
                  <a:pt x="0" y="0"/>
                </a:lnTo>
                <a:close/>
              </a:path>
            </a:pathLst>
          </a:custGeom>
          <a:gradFill flip="none" rotWithShape="1">
            <a:gsLst>
              <a:gs pos="0">
                <a:srgbClr val="01023B">
                  <a:alpha val="70000"/>
                </a:srgbClr>
              </a:gs>
              <a:gs pos="100000">
                <a:srgbClr val="E99757">
                  <a:alpha val="70000"/>
                </a:srgbClr>
              </a:gs>
              <a:gs pos="50000">
                <a:srgbClr val="A53F52">
                  <a:alpha val="7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1D24B42B-925B-494C-A986-BD85E8117E1E}"/>
              </a:ext>
            </a:extLst>
          </p:cNvPr>
          <p:cNvSpPr>
            <a:spLocks noGrp="1"/>
          </p:cNvSpPr>
          <p:nvPr>
            <p:ph type="title"/>
          </p:nvPr>
        </p:nvSpPr>
        <p:spPr>
          <a:xfrm>
            <a:off x="5779313" y="549141"/>
            <a:ext cx="6412687" cy="4735553"/>
          </a:xfrm>
        </p:spPr>
        <p:txBody>
          <a:bodyPr>
            <a:normAutofit/>
          </a:bodyPr>
          <a:lstStyle/>
          <a:p>
            <a:r>
              <a:rPr lang="en-US" sz="2000" dirty="0" err="1"/>
              <a:t>Yillar</a:t>
            </a:r>
            <a:r>
              <a:rPr lang="en-US" sz="2000" dirty="0"/>
              <a:t> </a:t>
            </a:r>
            <a:r>
              <a:rPr lang="en-US" sz="2000" dirty="0" err="1"/>
              <a:t>davomida</a:t>
            </a:r>
            <a:r>
              <a:rPr lang="en-US" sz="2000" dirty="0"/>
              <a:t> </a:t>
            </a:r>
            <a:r>
              <a:rPr lang="en-US" sz="2000" dirty="0" err="1"/>
              <a:t>tashkilotlar</a:t>
            </a:r>
            <a:r>
              <a:rPr lang="en-US" sz="2000" dirty="0"/>
              <a:t> </a:t>
            </a:r>
            <a:r>
              <a:rPr lang="en-US" sz="2000" dirty="0" err="1"/>
              <a:t>kichik</a:t>
            </a:r>
            <a:r>
              <a:rPr lang="en-US" sz="2000" dirty="0"/>
              <a:t> </a:t>
            </a:r>
            <a:r>
              <a:rPr lang="en-US" sz="2000" dirty="0" err="1"/>
              <a:t>shaharcha</a:t>
            </a:r>
            <a:r>
              <a:rPr lang="en-US" sz="2000" dirty="0"/>
              <a:t> </a:t>
            </a:r>
            <a:r>
              <a:rPr lang="en-US" sz="2000" dirty="0" err="1"/>
              <a:t>aholisi</a:t>
            </a:r>
            <a:r>
              <a:rPr lang="en-US" sz="2000" dirty="0"/>
              <a:t> </a:t>
            </a:r>
            <a:r>
              <a:rPr lang="en-US" sz="2000" dirty="0" err="1"/>
              <a:t>uylarining</a:t>
            </a:r>
            <a:r>
              <a:rPr lang="en-US" sz="2000" dirty="0"/>
              <a:t> </a:t>
            </a:r>
            <a:r>
              <a:rPr lang="en-US" sz="2000" dirty="0" err="1"/>
              <a:t>eshiklarini</a:t>
            </a:r>
            <a:r>
              <a:rPr lang="en-US" sz="2000" dirty="0"/>
              <a:t> </a:t>
            </a:r>
            <a:r>
              <a:rPr lang="en-US" sz="2000" dirty="0" err="1"/>
              <a:t>qulflamagandek</a:t>
            </a:r>
            <a:r>
              <a:rPr lang="en-US" sz="2000" dirty="0"/>
              <a:t> </a:t>
            </a:r>
            <a:r>
              <a:rPr lang="en-US" sz="2000" dirty="0" err="1"/>
              <a:t>tarmoq</a:t>
            </a:r>
            <a:r>
              <a:rPr lang="en-US" sz="2000" dirty="0"/>
              <a:t> </a:t>
            </a:r>
            <a:r>
              <a:rPr lang="en-US" sz="2000" dirty="0" err="1"/>
              <a:t>xavfsizligiga</a:t>
            </a:r>
            <a:r>
              <a:rPr lang="en-US" sz="2000" dirty="0"/>
              <a:t> </a:t>
            </a:r>
            <a:r>
              <a:rPr lang="en-US" sz="2000" dirty="0" err="1"/>
              <a:t>e’tiborsiz</a:t>
            </a:r>
            <a:r>
              <a:rPr lang="en-US" sz="2000" dirty="0"/>
              <a:t> </a:t>
            </a:r>
            <a:r>
              <a:rPr lang="en-US" sz="2000" dirty="0" err="1"/>
              <a:t>edi</a:t>
            </a:r>
            <a:r>
              <a:rPr lang="en-US" sz="2000" dirty="0"/>
              <a:t>. Internet </a:t>
            </a:r>
            <a:r>
              <a:rPr lang="en-US" sz="2000" dirty="0" err="1"/>
              <a:t>va</a:t>
            </a:r>
            <a:r>
              <a:rPr lang="en-US" sz="2000" dirty="0"/>
              <a:t> global </a:t>
            </a:r>
            <a:r>
              <a:rPr lang="en-US" sz="2000" dirty="0" err="1"/>
              <a:t>tarmoqning</a:t>
            </a:r>
            <a:r>
              <a:rPr lang="en-US" sz="2000" dirty="0"/>
              <a:t> </a:t>
            </a:r>
            <a:r>
              <a:rPr lang="en-US" sz="2000" dirty="0" err="1"/>
              <a:t>keng</a:t>
            </a:r>
            <a:r>
              <a:rPr lang="en-US" sz="2000" dirty="0"/>
              <a:t> </a:t>
            </a:r>
            <a:r>
              <a:rPr lang="en-US" sz="2000" dirty="0" err="1"/>
              <a:t>tarqalishi</a:t>
            </a:r>
            <a:r>
              <a:rPr lang="en-US" sz="2000" dirty="0"/>
              <a:t> </a:t>
            </a:r>
            <a:r>
              <a:rPr lang="en-US" sz="2000" dirty="0" err="1"/>
              <a:t>tarmoqqa</a:t>
            </a:r>
            <a:r>
              <a:rPr lang="en-US" sz="2000" dirty="0"/>
              <a:t> </a:t>
            </a:r>
            <a:r>
              <a:rPr lang="en-US" sz="2000" dirty="0" err="1"/>
              <a:t>bo‘lgan</a:t>
            </a:r>
            <a:r>
              <a:rPr lang="en-US" sz="2000" dirty="0"/>
              <a:t> </a:t>
            </a:r>
            <a:r>
              <a:rPr lang="en-US" sz="2000" dirty="0" err="1"/>
              <a:t>bunday</a:t>
            </a:r>
            <a:r>
              <a:rPr lang="en-US" sz="2000" dirty="0"/>
              <a:t> </a:t>
            </a:r>
            <a:r>
              <a:rPr lang="en-US" sz="2000" dirty="0" err="1"/>
              <a:t>munosabatga</a:t>
            </a:r>
            <a:r>
              <a:rPr lang="en-US" sz="2000" dirty="0"/>
              <a:t> </a:t>
            </a:r>
            <a:r>
              <a:rPr lang="en-US" sz="2000" dirty="0" err="1"/>
              <a:t>o‘z</a:t>
            </a:r>
            <a:r>
              <a:rPr lang="en-US" sz="2000" dirty="0"/>
              <a:t> </a:t>
            </a:r>
            <a:r>
              <a:rPr lang="en-US" sz="2000" dirty="0" err="1"/>
              <a:t>ta’sirini</a:t>
            </a:r>
            <a:r>
              <a:rPr lang="en-US" sz="2000" dirty="0"/>
              <a:t> </a:t>
            </a:r>
            <a:r>
              <a:rPr lang="en-US" sz="2000" dirty="0" err="1"/>
              <a:t>o‘tkazishi</a:t>
            </a:r>
            <a:r>
              <a:rPr lang="en-US" sz="2000" dirty="0"/>
              <a:t> </a:t>
            </a:r>
            <a:r>
              <a:rPr lang="en-US" sz="2000" dirty="0" err="1"/>
              <a:t>natijasida</a:t>
            </a:r>
            <a:r>
              <a:rPr lang="en-US" sz="2000" dirty="0"/>
              <a:t> </a:t>
            </a:r>
            <a:r>
              <a:rPr lang="en-US" sz="2000" dirty="0" err="1"/>
              <a:t>ochiq</a:t>
            </a:r>
            <a:r>
              <a:rPr lang="en-US" sz="2000" dirty="0"/>
              <a:t> </a:t>
            </a:r>
            <a:r>
              <a:rPr lang="en-US" sz="2000" dirty="0" err="1"/>
              <a:t>eshiklar</a:t>
            </a:r>
            <a:r>
              <a:rPr lang="en-US" sz="2000" dirty="0"/>
              <a:t> </a:t>
            </a:r>
            <a:r>
              <a:rPr lang="en-US" sz="2000" dirty="0" err="1"/>
              <a:t>yopiladigan</a:t>
            </a:r>
            <a:r>
              <a:rPr lang="en-US" sz="2000" dirty="0"/>
              <a:t> </a:t>
            </a:r>
            <a:r>
              <a:rPr lang="en-US" sz="2000" dirty="0" err="1"/>
              <a:t>va</a:t>
            </a:r>
            <a:r>
              <a:rPr lang="en-US" sz="2000" dirty="0"/>
              <a:t> </a:t>
            </a:r>
            <a:r>
              <a:rPr lang="en-US" sz="2000" dirty="0" err="1"/>
              <a:t>qulflanadigan</a:t>
            </a:r>
            <a:r>
              <a:rPr lang="en-US" sz="2000" dirty="0"/>
              <a:t> </a:t>
            </a:r>
            <a:r>
              <a:rPr lang="en-US" sz="2000" dirty="0" err="1"/>
              <a:t>bo‘ldi</a:t>
            </a:r>
            <a:r>
              <a:rPr lang="en-US" sz="2000" dirty="0"/>
              <a:t>.</a:t>
            </a:r>
          </a:p>
        </p:txBody>
      </p:sp>
      <p:sp>
        <p:nvSpPr>
          <p:cNvPr id="2094" name="Slide Number Placeholder 2093">
            <a:extLst>
              <a:ext uri="{FF2B5EF4-FFF2-40B4-BE49-F238E27FC236}">
                <a16:creationId xmlns:a16="http://schemas.microsoft.com/office/drawing/2014/main" id="{5DA62994-769D-4C19-BB0A-5144E0A5CFCD}"/>
              </a:ext>
            </a:extLst>
          </p:cNvPr>
          <p:cNvSpPr>
            <a:spLocks noGrp="1"/>
          </p:cNvSpPr>
          <p:nvPr>
            <p:ph type="sldNum" sz="quarter" idx="12"/>
          </p:nvPr>
        </p:nvSpPr>
        <p:spPr>
          <a:xfrm>
            <a:off x="11748052" y="6492875"/>
            <a:ext cx="443948" cy="365125"/>
          </a:xfrm>
        </p:spPr>
        <p:txBody>
          <a:bodyPr/>
          <a:lstStyle/>
          <a:p>
            <a:fld id="{8C2E478F-E849-4A8C-AF1F-CBCC78A7CBFA}" type="slidenum">
              <a:rPr lang="en-US" smtClean="0"/>
              <a:pPr/>
              <a:t>2</a:t>
            </a:fld>
            <a:endParaRPr lang="en-US" dirty="0"/>
          </a:p>
        </p:txBody>
      </p:sp>
      <p:sp>
        <p:nvSpPr>
          <p:cNvPr id="16" name="Rectangle: Rounded Corners 15">
            <a:extLst>
              <a:ext uri="{FF2B5EF4-FFF2-40B4-BE49-F238E27FC236}">
                <a16:creationId xmlns:a16="http://schemas.microsoft.com/office/drawing/2014/main" id="{05C6CCEC-D521-4E6A-AF53-D0D7918D42D9}"/>
              </a:ext>
            </a:extLst>
          </p:cNvPr>
          <p:cNvSpPr/>
          <p:nvPr/>
        </p:nvSpPr>
        <p:spPr>
          <a:xfrm>
            <a:off x="8821272" y="6360459"/>
            <a:ext cx="3171946" cy="4729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TARMOQ XAVFSIZLIGI</a:t>
            </a:r>
            <a:endParaRPr lang="ru-RU" dirty="0"/>
          </a:p>
        </p:txBody>
      </p:sp>
    </p:spTree>
    <p:extLst>
      <p:ext uri="{BB962C8B-B14F-4D97-AF65-F5344CB8AC3E}">
        <p14:creationId xmlns:p14="http://schemas.microsoft.com/office/powerpoint/2010/main" val="3578503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Iphone Floating taking image">
            <a:extLst>
              <a:ext uri="{FF2B5EF4-FFF2-40B4-BE49-F238E27FC236}">
                <a16:creationId xmlns:a16="http://schemas.microsoft.com/office/drawing/2014/main" id="{7BE52127-9518-4872-A0A9-09A7D087142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14" name="Rectangle 13">
            <a:extLst>
              <a:ext uri="{FF2B5EF4-FFF2-40B4-BE49-F238E27FC236}">
                <a16:creationId xmlns:a16="http://schemas.microsoft.com/office/drawing/2014/main" id="{D687D26E-D67A-4318-AAB1-DCEAA89EEB21}"/>
              </a:ext>
              <a:ext uri="{C183D7F6-B498-43B3-948B-1728B52AA6E4}">
                <adec:decorative xmlns:adec="http://schemas.microsoft.com/office/drawing/2017/decorative" val="1"/>
              </a:ext>
            </a:extLst>
          </p:cNvPr>
          <p:cNvSpPr/>
          <p:nvPr/>
        </p:nvSpPr>
        <p:spPr>
          <a:xfrm>
            <a:off x="0" y="0"/>
            <a:ext cx="6096000" cy="6882714"/>
          </a:xfrm>
          <a:prstGeom prst="parallelogram">
            <a:avLst/>
          </a:prstGeom>
          <a:gradFill flip="none" rotWithShape="1">
            <a:gsLst>
              <a:gs pos="0">
                <a:srgbClr val="01023B">
                  <a:alpha val="50000"/>
                </a:srgbClr>
              </a:gs>
              <a:gs pos="100000">
                <a:srgbClr val="E99757">
                  <a:alpha val="50000"/>
                </a:srgbClr>
              </a:gs>
              <a:gs pos="50000">
                <a:srgbClr val="A53F52">
                  <a:alpha val="5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1D24B42B-925B-494C-A986-BD85E8117E1E}"/>
              </a:ext>
            </a:extLst>
          </p:cNvPr>
          <p:cNvSpPr>
            <a:spLocks noGrp="1"/>
          </p:cNvSpPr>
          <p:nvPr>
            <p:ph type="title"/>
          </p:nvPr>
        </p:nvSpPr>
        <p:spPr>
          <a:xfrm>
            <a:off x="5668154" y="1653988"/>
            <a:ext cx="6115137" cy="4208930"/>
          </a:xfrm>
        </p:spPr>
        <p:txBody>
          <a:bodyPr>
            <a:noAutofit/>
          </a:bodyPr>
          <a:lstStyle/>
          <a:p>
            <a:r>
              <a:rPr lang="en-US" sz="1800" dirty="0" err="1"/>
              <a:t>Xavfsizlik</a:t>
            </a:r>
            <a:r>
              <a:rPr lang="en-US" sz="1800" dirty="0"/>
              <a:t> </a:t>
            </a:r>
            <a:r>
              <a:rPr lang="en-US" sz="1800" dirty="0" err="1"/>
              <a:t>muhimdir</a:t>
            </a:r>
            <a:r>
              <a:rPr lang="en-US" sz="1800" dirty="0"/>
              <a:t>, </a:t>
            </a:r>
            <a:r>
              <a:rPr lang="en-US" sz="1800" dirty="0" err="1"/>
              <a:t>chunki</a:t>
            </a:r>
            <a:r>
              <a:rPr lang="en-US" sz="1800" dirty="0"/>
              <a:t> </a:t>
            </a:r>
            <a:r>
              <a:rPr lang="en-US" sz="1800" dirty="0" err="1"/>
              <a:t>kompyuter</a:t>
            </a:r>
            <a:r>
              <a:rPr lang="en-US" sz="1800" dirty="0"/>
              <a:t> </a:t>
            </a:r>
            <a:r>
              <a:rPr lang="en-US" sz="1800" dirty="0" err="1"/>
              <a:t>tizimlari</a:t>
            </a:r>
            <a:r>
              <a:rPr lang="en-US" sz="1800" dirty="0"/>
              <a:t> </a:t>
            </a:r>
            <a:r>
              <a:rPr lang="en-US" sz="1800" dirty="0" err="1"/>
              <a:t>va</a:t>
            </a:r>
            <a:r>
              <a:rPr lang="en-US" sz="1800" dirty="0"/>
              <a:t> </a:t>
            </a:r>
            <a:r>
              <a:rPr lang="en-US" sz="1800" dirty="0" err="1"/>
              <a:t>tarmoqlari</a:t>
            </a:r>
            <a:r>
              <a:rPr lang="en-US" sz="1800" dirty="0"/>
              <a:t> </a:t>
            </a:r>
            <a:r>
              <a:rPr lang="en-US" sz="1800" dirty="0" err="1"/>
              <a:t>himoyalanishi</a:t>
            </a:r>
            <a:r>
              <a:rPr lang="en-US" sz="1800" dirty="0"/>
              <a:t> </a:t>
            </a:r>
            <a:r>
              <a:rPr lang="en-US" sz="1800" dirty="0" err="1"/>
              <a:t>zarur</a:t>
            </a:r>
            <a:r>
              <a:rPr lang="en-US" sz="1800" dirty="0"/>
              <a:t> </a:t>
            </a:r>
            <a:r>
              <a:rPr lang="en-US" sz="1800" dirty="0" err="1"/>
              <a:t>bo‘lgan</a:t>
            </a:r>
            <a:r>
              <a:rPr lang="en-US" sz="1800" dirty="0"/>
              <a:t> </a:t>
            </a:r>
            <a:r>
              <a:rPr lang="en-US" sz="1800" dirty="0" err="1"/>
              <a:t>keng</a:t>
            </a:r>
            <a:r>
              <a:rPr lang="en-US" sz="1800" dirty="0"/>
              <a:t> </a:t>
            </a:r>
            <a:r>
              <a:rPr lang="en-US" sz="1800" dirty="0" err="1"/>
              <a:t>spektrdagi</a:t>
            </a:r>
            <a:r>
              <a:rPr lang="en-US" sz="1800" dirty="0"/>
              <a:t> </a:t>
            </a:r>
            <a:r>
              <a:rPr lang="en-US" sz="1800" dirty="0" err="1"/>
              <a:t>axborot</a:t>
            </a:r>
            <a:r>
              <a:rPr lang="en-US" sz="1800" dirty="0"/>
              <a:t> </a:t>
            </a:r>
            <a:r>
              <a:rPr lang="en-US" sz="1800" dirty="0" err="1"/>
              <a:t>va</a:t>
            </a:r>
            <a:r>
              <a:rPr lang="en-US" sz="1800" dirty="0"/>
              <a:t> </a:t>
            </a:r>
            <a:r>
              <a:rPr lang="en-US" sz="1800" dirty="0" err="1"/>
              <a:t>resurslarni</a:t>
            </a:r>
            <a:r>
              <a:rPr lang="en-US" sz="1800" dirty="0"/>
              <a:t> </a:t>
            </a:r>
            <a:r>
              <a:rPr lang="en-US" sz="1800" dirty="0" err="1"/>
              <a:t>o‘zida</a:t>
            </a:r>
            <a:r>
              <a:rPr lang="en-US" sz="1800" dirty="0"/>
              <a:t> </a:t>
            </a:r>
            <a:r>
              <a:rPr lang="en-US" sz="1800" dirty="0" err="1"/>
              <a:t>saqlaydi</a:t>
            </a:r>
            <a:r>
              <a:rPr lang="en-US" sz="1800" dirty="0"/>
              <a:t>. </a:t>
            </a:r>
            <a:r>
              <a:rPr lang="en-US" sz="1800" dirty="0" err="1"/>
              <a:t>Siz</a:t>
            </a:r>
            <a:r>
              <a:rPr lang="en-US" sz="1800" dirty="0"/>
              <a:t> Internet </a:t>
            </a:r>
            <a:r>
              <a:rPr lang="en-US" sz="1800" dirty="0" err="1"/>
              <a:t>orqali</a:t>
            </a:r>
            <a:r>
              <a:rPr lang="en-US" sz="1800" dirty="0"/>
              <a:t> </a:t>
            </a:r>
            <a:r>
              <a:rPr lang="en-US" sz="1800" dirty="0" err="1"/>
              <a:t>xarid</a:t>
            </a:r>
            <a:r>
              <a:rPr lang="en-US" sz="1800" dirty="0"/>
              <a:t> </a:t>
            </a:r>
            <a:r>
              <a:rPr lang="en-US" sz="1800" dirty="0" err="1"/>
              <a:t>qilish</a:t>
            </a:r>
            <a:r>
              <a:rPr lang="en-US" sz="1800" dirty="0"/>
              <a:t> </a:t>
            </a:r>
            <a:r>
              <a:rPr lang="en-US" sz="1800" dirty="0" err="1"/>
              <a:t>uchun</a:t>
            </a:r>
            <a:r>
              <a:rPr lang="en-US" sz="1800" dirty="0"/>
              <a:t> </a:t>
            </a:r>
            <a:r>
              <a:rPr lang="en-US" sz="1800" dirty="0" err="1"/>
              <a:t>o‘z</a:t>
            </a:r>
            <a:r>
              <a:rPr lang="en-US" sz="1800" dirty="0"/>
              <a:t> </a:t>
            </a:r>
            <a:r>
              <a:rPr lang="en-US" sz="1800" dirty="0" err="1"/>
              <a:t>kredit</a:t>
            </a:r>
            <a:r>
              <a:rPr lang="en-US" sz="1800" dirty="0"/>
              <a:t> </a:t>
            </a:r>
            <a:r>
              <a:rPr lang="en-US" sz="1800" dirty="0" err="1"/>
              <a:t>kartangizdan</a:t>
            </a:r>
            <a:r>
              <a:rPr lang="en-US" sz="1800" dirty="0"/>
              <a:t> </a:t>
            </a:r>
            <a:r>
              <a:rPr lang="en-US" sz="1800" dirty="0" err="1"/>
              <a:t>foydalanganingizda</a:t>
            </a:r>
            <a:r>
              <a:rPr lang="en-US" sz="1800" dirty="0"/>
              <a:t> </a:t>
            </a:r>
            <a:r>
              <a:rPr lang="en-US" sz="1800" dirty="0" err="1"/>
              <a:t>siz</a:t>
            </a:r>
            <a:r>
              <a:rPr lang="en-US" sz="1800" dirty="0"/>
              <a:t> </a:t>
            </a:r>
            <a:r>
              <a:rPr lang="en-US" sz="1800" dirty="0" err="1"/>
              <a:t>shartnoma</a:t>
            </a:r>
            <a:r>
              <a:rPr lang="en-US" sz="1800" dirty="0"/>
              <a:t> </a:t>
            </a:r>
            <a:r>
              <a:rPr lang="en-US" sz="1800" dirty="0" err="1"/>
              <a:t>tuzayotgan</a:t>
            </a:r>
            <a:r>
              <a:rPr lang="en-US" sz="1800" dirty="0"/>
              <a:t> </a:t>
            </a:r>
            <a:r>
              <a:rPr lang="en-US" sz="1800" dirty="0" err="1"/>
              <a:t>vaqtda</a:t>
            </a:r>
            <a:r>
              <a:rPr lang="en-US" sz="1800" dirty="0"/>
              <a:t> </a:t>
            </a:r>
            <a:r>
              <a:rPr lang="en-US" sz="1800" dirty="0" err="1"/>
              <a:t>internetdagi</a:t>
            </a:r>
            <a:r>
              <a:rPr lang="en-US" sz="1800" dirty="0"/>
              <a:t> </a:t>
            </a:r>
            <a:r>
              <a:rPr lang="en-US" sz="1800" dirty="0" err="1"/>
              <a:t>sotuvchi</a:t>
            </a:r>
            <a:r>
              <a:rPr lang="en-US" sz="1800" dirty="0"/>
              <a:t> </a:t>
            </a:r>
            <a:r>
              <a:rPr lang="en-US" sz="1800" dirty="0" err="1"/>
              <a:t>sizga</a:t>
            </a:r>
            <a:r>
              <a:rPr lang="en-US" sz="1800" dirty="0"/>
              <a:t> </a:t>
            </a:r>
            <a:r>
              <a:rPr lang="en-US" sz="1800" dirty="0" err="1"/>
              <a:t>xavfsiz</a:t>
            </a:r>
            <a:r>
              <a:rPr lang="en-US" sz="1800" dirty="0"/>
              <a:t> </a:t>
            </a:r>
            <a:r>
              <a:rPr lang="en-US" sz="1800" dirty="0" err="1"/>
              <a:t>aloqa</a:t>
            </a:r>
            <a:r>
              <a:rPr lang="en-US" sz="1800" dirty="0"/>
              <a:t> </a:t>
            </a:r>
            <a:r>
              <a:rPr lang="en-US" sz="1800" dirty="0" err="1"/>
              <a:t>ta’minlayotganiga</a:t>
            </a:r>
            <a:r>
              <a:rPr lang="en-US" sz="1800" dirty="0"/>
              <a:t> </a:t>
            </a:r>
            <a:r>
              <a:rPr lang="en-US" sz="1800" dirty="0" err="1"/>
              <a:t>ishonasiz</a:t>
            </a:r>
            <a:r>
              <a:rPr lang="en-US" sz="1800" dirty="0"/>
              <a:t> </a:t>
            </a:r>
            <a:r>
              <a:rPr lang="en-US" sz="1800" dirty="0" err="1"/>
              <a:t>va</a:t>
            </a:r>
            <a:r>
              <a:rPr lang="en-US" sz="1800" dirty="0"/>
              <a:t> </a:t>
            </a:r>
            <a:r>
              <a:rPr lang="en-US" sz="1800" dirty="0" err="1"/>
              <a:t>Siz</a:t>
            </a:r>
            <a:r>
              <a:rPr lang="en-US" sz="1800" dirty="0"/>
              <a:t> </a:t>
            </a:r>
            <a:r>
              <a:rPr lang="en-US" sz="1800" dirty="0" err="1"/>
              <a:t>berayotgan</a:t>
            </a:r>
            <a:r>
              <a:rPr lang="en-US" sz="1800" dirty="0"/>
              <a:t> </a:t>
            </a:r>
            <a:r>
              <a:rPr lang="en-US" sz="1800" dirty="0" err="1"/>
              <a:t>ma’lumotlar</a:t>
            </a:r>
            <a:r>
              <a:rPr lang="en-US" sz="1800" dirty="0"/>
              <a:t> </a:t>
            </a:r>
            <a:r>
              <a:rPr lang="en-US" sz="1800" dirty="0" err="1"/>
              <a:t>uchun</a:t>
            </a:r>
            <a:endParaRPr lang="en-US" sz="1800" dirty="0"/>
          </a:p>
        </p:txBody>
      </p:sp>
      <p:sp>
        <p:nvSpPr>
          <p:cNvPr id="4" name="Text Placeholder 3">
            <a:extLst>
              <a:ext uri="{FF2B5EF4-FFF2-40B4-BE49-F238E27FC236}">
                <a16:creationId xmlns:a16="http://schemas.microsoft.com/office/drawing/2014/main" id="{A8CA6DEC-302B-49C8-AC11-FD6F37AFA854}"/>
              </a:ext>
            </a:extLst>
          </p:cNvPr>
          <p:cNvSpPr>
            <a:spLocks noGrp="1"/>
          </p:cNvSpPr>
          <p:nvPr>
            <p:ph type="body" idx="1"/>
          </p:nvPr>
        </p:nvSpPr>
        <p:spPr>
          <a:xfrm>
            <a:off x="5882077" y="874059"/>
            <a:ext cx="6115138" cy="995081"/>
          </a:xfrm>
        </p:spPr>
        <p:txBody>
          <a:bodyPr>
            <a:noAutofit/>
          </a:bodyPr>
          <a:lstStyle/>
          <a:p>
            <a:r>
              <a:rPr lang="en-US" sz="3200" b="1" dirty="0" err="1"/>
              <a:t>Xavfsizlik</a:t>
            </a:r>
            <a:r>
              <a:rPr lang="en-US" sz="3200" b="1" dirty="0"/>
              <a:t> </a:t>
            </a:r>
            <a:r>
              <a:rPr lang="en-US" sz="3200" b="1" dirty="0" err="1"/>
              <a:t>nima</a:t>
            </a:r>
            <a:r>
              <a:rPr lang="en-US" sz="3200" b="1" dirty="0"/>
              <a:t> </a:t>
            </a:r>
            <a:r>
              <a:rPr lang="en-US" sz="3200" b="1" dirty="0" err="1"/>
              <a:t>uchun</a:t>
            </a:r>
            <a:r>
              <a:rPr lang="en-US" sz="3200" b="1" dirty="0"/>
              <a:t> </a:t>
            </a:r>
            <a:r>
              <a:rPr lang="en-US" sz="3200" b="1" dirty="0" err="1"/>
              <a:t>muhim</a:t>
            </a:r>
            <a:r>
              <a:rPr lang="en-US" sz="3200" b="1" dirty="0"/>
              <a:t>?</a:t>
            </a:r>
            <a:br>
              <a:rPr lang="en-US" sz="3200" dirty="0"/>
            </a:br>
            <a:endParaRPr lang="en-US" sz="3200" dirty="0"/>
          </a:p>
        </p:txBody>
      </p:sp>
      <p:sp>
        <p:nvSpPr>
          <p:cNvPr id="2094" name="Slide Number Placeholder 2093">
            <a:extLst>
              <a:ext uri="{FF2B5EF4-FFF2-40B4-BE49-F238E27FC236}">
                <a16:creationId xmlns:a16="http://schemas.microsoft.com/office/drawing/2014/main" id="{5DA62994-769D-4C19-BB0A-5144E0A5CFCD}"/>
              </a:ext>
            </a:extLst>
          </p:cNvPr>
          <p:cNvSpPr>
            <a:spLocks noGrp="1"/>
          </p:cNvSpPr>
          <p:nvPr>
            <p:ph type="sldNum" sz="quarter" idx="12"/>
          </p:nvPr>
        </p:nvSpPr>
        <p:spPr/>
        <p:txBody>
          <a:bodyPr/>
          <a:lstStyle/>
          <a:p>
            <a:fld id="{8C2E478F-E849-4A8C-AF1F-CBCC78A7CBFA}" type="slidenum">
              <a:rPr lang="en-US" smtClean="0"/>
              <a:pPr/>
              <a:t>3</a:t>
            </a:fld>
            <a:endParaRPr lang="en-US" dirty="0"/>
          </a:p>
        </p:txBody>
      </p:sp>
      <p:sp>
        <p:nvSpPr>
          <p:cNvPr id="2" name="Rectangle: Rounded Corners 1">
            <a:extLst>
              <a:ext uri="{FF2B5EF4-FFF2-40B4-BE49-F238E27FC236}">
                <a16:creationId xmlns:a16="http://schemas.microsoft.com/office/drawing/2014/main" id="{11E00C25-C68E-4300-B7DA-EDEA4FFE13B7}"/>
              </a:ext>
            </a:extLst>
          </p:cNvPr>
          <p:cNvSpPr/>
          <p:nvPr/>
        </p:nvSpPr>
        <p:spPr>
          <a:xfrm>
            <a:off x="8821272" y="6360459"/>
            <a:ext cx="3171946" cy="4729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TARMOQ XAVFSIZLIGI</a:t>
            </a:r>
            <a:endParaRPr lang="ru-RU" dirty="0"/>
          </a:p>
        </p:txBody>
      </p:sp>
    </p:spTree>
    <p:extLst>
      <p:ext uri="{BB962C8B-B14F-4D97-AF65-F5344CB8AC3E}">
        <p14:creationId xmlns:p14="http://schemas.microsoft.com/office/powerpoint/2010/main" val="3834210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899D74E-E854-4C1A-8EBD-B383DB98A872}"/>
              </a:ext>
            </a:extLst>
          </p:cNvPr>
          <p:cNvPicPr>
            <a:picLocks noGrp="1" noChangeAspect="1"/>
          </p:cNvPicPr>
          <p:nvPr>
            <p:ph type="pic" sz="quarter" idx="13"/>
          </p:nvPr>
        </p:nvPicPr>
        <p:blipFill>
          <a:blip r:embed="rId2"/>
          <a:srcRect l="20347" r="20347"/>
          <a:stretch>
            <a:fillRect/>
          </a:stretch>
        </p:blipFill>
        <p:spPr>
          <a:xfrm>
            <a:off x="13447" y="49144"/>
            <a:ext cx="6400800" cy="6858000"/>
          </a:xfrm>
        </p:spPr>
      </p:pic>
      <p:sp>
        <p:nvSpPr>
          <p:cNvPr id="5" name="Slide Number Placeholder 4">
            <a:extLst>
              <a:ext uri="{FF2B5EF4-FFF2-40B4-BE49-F238E27FC236}">
                <a16:creationId xmlns:a16="http://schemas.microsoft.com/office/drawing/2014/main" id="{31866014-A353-4404-8D1A-B5CEBDD17B82}"/>
              </a:ext>
            </a:extLst>
          </p:cNvPr>
          <p:cNvSpPr>
            <a:spLocks noGrp="1"/>
          </p:cNvSpPr>
          <p:nvPr>
            <p:ph type="sldNum" sz="quarter" idx="12"/>
          </p:nvPr>
        </p:nvSpPr>
        <p:spPr/>
        <p:txBody>
          <a:bodyPr/>
          <a:lstStyle/>
          <a:p>
            <a:fld id="{8C2E478F-E849-4A8C-AF1F-CBCC78A7CBFA}" type="slidenum">
              <a:rPr lang="en-US" smtClean="0"/>
              <a:t>4</a:t>
            </a:fld>
            <a:endParaRPr lang="en-US" dirty="0"/>
          </a:p>
        </p:txBody>
      </p:sp>
      <p:sp>
        <p:nvSpPr>
          <p:cNvPr id="8" name="Right Triangle 7">
            <a:extLst>
              <a:ext uri="{FF2B5EF4-FFF2-40B4-BE49-F238E27FC236}">
                <a16:creationId xmlns:a16="http://schemas.microsoft.com/office/drawing/2014/main" id="{4D484D07-AE1B-481A-B3D9-0E575E3BF8E9}"/>
              </a:ext>
            </a:extLst>
          </p:cNvPr>
          <p:cNvSpPr/>
          <p:nvPr/>
        </p:nvSpPr>
        <p:spPr>
          <a:xfrm flipH="1">
            <a:off x="4787153" y="49144"/>
            <a:ext cx="1627094" cy="6858000"/>
          </a:xfrm>
          <a:prstGeom prst="rtTriangl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ight Triangle 8">
            <a:extLst>
              <a:ext uri="{FF2B5EF4-FFF2-40B4-BE49-F238E27FC236}">
                <a16:creationId xmlns:a16="http://schemas.microsoft.com/office/drawing/2014/main" id="{D2B5EC72-9685-455C-B844-3BBD260704CC}"/>
              </a:ext>
            </a:extLst>
          </p:cNvPr>
          <p:cNvSpPr/>
          <p:nvPr/>
        </p:nvSpPr>
        <p:spPr>
          <a:xfrm flipV="1">
            <a:off x="13447" y="0"/>
            <a:ext cx="1627094" cy="6833428"/>
          </a:xfrm>
          <a:prstGeom prst="rtTriangl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Rectangle: Rounded Corners 9">
            <a:extLst>
              <a:ext uri="{FF2B5EF4-FFF2-40B4-BE49-F238E27FC236}">
                <a16:creationId xmlns:a16="http://schemas.microsoft.com/office/drawing/2014/main" id="{CC3EBDB7-86EA-4FA4-9F58-F82DA0B31732}"/>
              </a:ext>
            </a:extLst>
          </p:cNvPr>
          <p:cNvSpPr/>
          <p:nvPr/>
        </p:nvSpPr>
        <p:spPr>
          <a:xfrm>
            <a:off x="6844553" y="201706"/>
            <a:ext cx="4704716" cy="6185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t>Xavfsizlik</a:t>
            </a:r>
            <a:r>
              <a:rPr lang="en-US" sz="2000" b="1" dirty="0"/>
              <a:t> </a:t>
            </a:r>
            <a:r>
              <a:rPr lang="en-US" sz="2000" b="1" dirty="0" err="1"/>
              <a:t>nima</a:t>
            </a:r>
            <a:r>
              <a:rPr lang="en-US" sz="2000" b="1" dirty="0"/>
              <a:t> </a:t>
            </a:r>
            <a:r>
              <a:rPr lang="en-US" sz="2000" b="1" dirty="0" err="1"/>
              <a:t>uchun</a:t>
            </a:r>
            <a:r>
              <a:rPr lang="en-US" sz="2000" b="1" dirty="0"/>
              <a:t> </a:t>
            </a:r>
            <a:r>
              <a:rPr lang="en-US" sz="2000" b="1" dirty="0" err="1"/>
              <a:t>muhim</a:t>
            </a:r>
            <a:r>
              <a:rPr lang="en-US" sz="2000" b="1" dirty="0"/>
              <a:t>?</a:t>
            </a:r>
            <a:br>
              <a:rPr lang="en-US" sz="2000" dirty="0"/>
            </a:br>
            <a:endParaRPr lang="en-US" sz="2000" dirty="0"/>
          </a:p>
        </p:txBody>
      </p:sp>
      <p:sp>
        <p:nvSpPr>
          <p:cNvPr id="11" name="Rectangle: Rounded Corners 10">
            <a:extLst>
              <a:ext uri="{FF2B5EF4-FFF2-40B4-BE49-F238E27FC236}">
                <a16:creationId xmlns:a16="http://schemas.microsoft.com/office/drawing/2014/main" id="{98A140B1-36B2-4E05-8E5A-B22DF732B44B}"/>
              </a:ext>
            </a:extLst>
          </p:cNvPr>
          <p:cNvSpPr/>
          <p:nvPr/>
        </p:nvSpPr>
        <p:spPr>
          <a:xfrm>
            <a:off x="6796611" y="1140678"/>
            <a:ext cx="4800600" cy="533848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err="1"/>
              <a:t>hech</a:t>
            </a:r>
            <a:r>
              <a:rPr lang="en-US" sz="2800" dirty="0"/>
              <a:t> </a:t>
            </a:r>
            <a:r>
              <a:rPr lang="en-US" sz="2800" dirty="0" err="1"/>
              <a:t>qanday</a:t>
            </a:r>
            <a:r>
              <a:rPr lang="en-US" sz="2800" dirty="0"/>
              <a:t> </a:t>
            </a:r>
            <a:r>
              <a:rPr lang="en-US" sz="2800" dirty="0" err="1"/>
              <a:t>xavf</a:t>
            </a:r>
            <a:r>
              <a:rPr lang="en-US" sz="2800" dirty="0"/>
              <a:t> </a:t>
            </a:r>
            <a:r>
              <a:rPr lang="en-US" sz="2800" dirty="0" err="1"/>
              <a:t>yo‘qligiga</a:t>
            </a:r>
            <a:r>
              <a:rPr lang="en-US" sz="2800" dirty="0"/>
              <a:t> </a:t>
            </a:r>
            <a:r>
              <a:rPr lang="en-US" sz="2800" dirty="0" err="1"/>
              <a:t>ishonch</a:t>
            </a:r>
            <a:r>
              <a:rPr lang="en-US" sz="2800" dirty="0"/>
              <a:t> </a:t>
            </a:r>
            <a:r>
              <a:rPr lang="en-US" sz="2800" dirty="0" err="1"/>
              <a:t>bildirasiz</a:t>
            </a:r>
            <a:r>
              <a:rPr lang="en-US" sz="2800" dirty="0"/>
              <a:t> </a:t>
            </a:r>
            <a:r>
              <a:rPr lang="en-US" sz="2800" dirty="0" err="1"/>
              <a:t>Bugungi</a:t>
            </a:r>
            <a:r>
              <a:rPr lang="en-US" sz="2800" dirty="0"/>
              <a:t> </a:t>
            </a:r>
            <a:r>
              <a:rPr lang="en-US" sz="2800" dirty="0" err="1"/>
              <a:t>kundagi</a:t>
            </a:r>
            <a:r>
              <a:rPr lang="en-US" sz="2800" dirty="0"/>
              <a:t> </a:t>
            </a:r>
            <a:r>
              <a:rPr lang="en-US" sz="2800" dirty="0" err="1"/>
              <a:t>identifikatsiyaga</a:t>
            </a:r>
            <a:r>
              <a:rPr lang="en-US" sz="2800" dirty="0"/>
              <a:t> </a:t>
            </a:r>
            <a:r>
              <a:rPr lang="en-US" sz="2800" dirty="0" err="1"/>
              <a:t>tahdid</a:t>
            </a:r>
            <a:r>
              <a:rPr lang="en-US" sz="2800" dirty="0"/>
              <a:t> </a:t>
            </a:r>
            <a:r>
              <a:rPr lang="en-US" sz="2800" dirty="0" err="1"/>
              <a:t>yuqori</a:t>
            </a:r>
            <a:r>
              <a:rPr lang="en-US" sz="2800" dirty="0"/>
              <a:t> </a:t>
            </a:r>
            <a:r>
              <a:rPr lang="en-US" sz="2800" dirty="0" err="1"/>
              <a:t>bo‘lgan</a:t>
            </a:r>
            <a:r>
              <a:rPr lang="en-US" sz="2800" dirty="0"/>
              <a:t> </a:t>
            </a:r>
            <a:r>
              <a:rPr lang="en-US" sz="2800" dirty="0" err="1"/>
              <a:t>davrda</a:t>
            </a:r>
            <a:r>
              <a:rPr lang="en-US" sz="2800" dirty="0"/>
              <a:t> </a:t>
            </a:r>
            <a:r>
              <a:rPr lang="en-US" sz="2800" dirty="0" err="1"/>
              <a:t>tashkilot</a:t>
            </a:r>
            <a:r>
              <a:rPr lang="en-US" sz="2800" dirty="0"/>
              <a:t> </a:t>
            </a:r>
            <a:r>
              <a:rPr lang="en-US" sz="2800" dirty="0" err="1"/>
              <a:t>xodimlari</a:t>
            </a:r>
            <a:r>
              <a:rPr lang="en-US" sz="2800" dirty="0"/>
              <a:t> </a:t>
            </a:r>
            <a:r>
              <a:rPr lang="en-US" sz="2800" dirty="0" err="1"/>
              <a:t>Xavfsizlik</a:t>
            </a:r>
            <a:r>
              <a:rPr lang="en-US" sz="2800" dirty="0"/>
              <a:t> </a:t>
            </a:r>
            <a:r>
              <a:rPr lang="en-US" sz="2800" dirty="0" err="1"/>
              <a:t>bo‘limiga</a:t>
            </a:r>
            <a:r>
              <a:rPr lang="en-US" sz="2800" dirty="0"/>
              <a:t> </a:t>
            </a:r>
            <a:r>
              <a:rPr lang="en-US" sz="2800" dirty="0" err="1"/>
              <a:t>o‘zining</a:t>
            </a:r>
            <a:r>
              <a:rPr lang="en-US" sz="2800" dirty="0"/>
              <a:t> </a:t>
            </a:r>
            <a:r>
              <a:rPr lang="en-US" sz="2800" dirty="0" err="1"/>
              <a:t>ijtimoiy</a:t>
            </a:r>
            <a:r>
              <a:rPr lang="en-US" sz="2800" dirty="0"/>
              <a:t> </a:t>
            </a:r>
            <a:r>
              <a:rPr lang="en-US" sz="2800" dirty="0" err="1"/>
              <a:t>himoya</a:t>
            </a:r>
            <a:r>
              <a:rPr lang="en-US" sz="2800" dirty="0"/>
              <a:t> </a:t>
            </a:r>
            <a:r>
              <a:rPr lang="en-US" sz="2800" dirty="0" err="1"/>
              <a:t>nomeri</a:t>
            </a:r>
            <a:r>
              <a:rPr lang="en-US" sz="2800" dirty="0"/>
              <a:t> </a:t>
            </a:r>
            <a:r>
              <a:rPr lang="en-US" sz="2800" dirty="0" err="1"/>
              <a:t>yoki</a:t>
            </a:r>
            <a:r>
              <a:rPr lang="en-US" sz="2800" dirty="0"/>
              <a:t> </a:t>
            </a:r>
            <a:r>
              <a:rPr lang="en-US" sz="2800" dirty="0" err="1"/>
              <a:t>oilaga</a:t>
            </a:r>
            <a:r>
              <a:rPr lang="en-US" sz="2800" dirty="0"/>
              <a:t> </a:t>
            </a:r>
            <a:r>
              <a:rPr lang="en-US" sz="2800" dirty="0" err="1"/>
              <a:t>oid</a:t>
            </a:r>
            <a:r>
              <a:rPr lang="en-US" sz="2800" dirty="0"/>
              <a:t> </a:t>
            </a:r>
            <a:r>
              <a:rPr lang="en-US" sz="2800" dirty="0" err="1"/>
              <a:t>axborot</a:t>
            </a:r>
            <a:r>
              <a:rPr lang="en-US" sz="2800" dirty="0"/>
              <a:t> </a:t>
            </a:r>
            <a:r>
              <a:rPr lang="en-US" sz="2800" dirty="0" err="1"/>
              <a:t>kabi</a:t>
            </a:r>
            <a:r>
              <a:rPr lang="en-US" sz="2800" dirty="0"/>
              <a:t> </a:t>
            </a:r>
            <a:r>
              <a:rPr lang="en-US" sz="2800" dirty="0" err="1"/>
              <a:t>shaxsiy</a:t>
            </a:r>
            <a:r>
              <a:rPr lang="en-US" sz="2800" dirty="0"/>
              <a:t> </a:t>
            </a:r>
            <a:r>
              <a:rPr lang="en-US" sz="2800" dirty="0" err="1"/>
              <a:t>ma’lumotlari</a:t>
            </a:r>
            <a:r>
              <a:rPr lang="en-US" sz="2800" dirty="0"/>
              <a:t> </a:t>
            </a:r>
            <a:r>
              <a:rPr lang="en-US" sz="2800" dirty="0" err="1"/>
              <a:t>himoyadaligiga</a:t>
            </a:r>
            <a:r>
              <a:rPr lang="en-US" sz="2800" dirty="0"/>
              <a:t> </a:t>
            </a:r>
            <a:r>
              <a:rPr lang="en-US" sz="2800" dirty="0" err="1"/>
              <a:t>ishonadi</a:t>
            </a:r>
            <a:r>
              <a:rPr lang="en-US" sz="2800" dirty="0"/>
              <a:t>.</a:t>
            </a:r>
            <a:endParaRPr lang="ru-RU" sz="2800" dirty="0"/>
          </a:p>
        </p:txBody>
      </p:sp>
      <p:sp>
        <p:nvSpPr>
          <p:cNvPr id="12" name="Rectangle: Rounded Corners 11">
            <a:extLst>
              <a:ext uri="{FF2B5EF4-FFF2-40B4-BE49-F238E27FC236}">
                <a16:creationId xmlns:a16="http://schemas.microsoft.com/office/drawing/2014/main" id="{5CFE6718-D606-41BE-B35A-ACBD92F6EF6F}"/>
              </a:ext>
            </a:extLst>
          </p:cNvPr>
          <p:cNvSpPr/>
          <p:nvPr/>
        </p:nvSpPr>
        <p:spPr>
          <a:xfrm>
            <a:off x="8821272" y="6360459"/>
            <a:ext cx="3171946" cy="4729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TARMOQ XAVFSIZLIGI</a:t>
            </a:r>
            <a:endParaRPr lang="ru-RU" dirty="0"/>
          </a:p>
        </p:txBody>
      </p:sp>
    </p:spTree>
    <p:extLst>
      <p:ext uri="{BB962C8B-B14F-4D97-AF65-F5344CB8AC3E}">
        <p14:creationId xmlns:p14="http://schemas.microsoft.com/office/powerpoint/2010/main" val="2191674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Laptop Cafe" title="Laptop Cafe">
            <a:extLst>
              <a:ext uri="{FF2B5EF4-FFF2-40B4-BE49-F238E27FC236}">
                <a16:creationId xmlns:a16="http://schemas.microsoft.com/office/drawing/2014/main" id="{A0280051-D7F1-4438-B815-F0FF4906D141}"/>
              </a:ext>
            </a:extLst>
          </p:cNvPr>
          <p:cNvPicPr>
            <a:picLocks noGrp="1" noChangeAspect="1"/>
          </p:cNvPicPr>
          <p:nvPr>
            <p:ph type="pic" sz="quarter" idx="14"/>
          </p:nvPr>
        </p:nvPicPr>
        <p:blipFill rotWithShape="1">
          <a:blip r:embed="rId2"/>
          <a:srcRect l="23657" t="75" r="23657" b="-86"/>
          <a:stretch/>
        </p:blipFill>
        <p:spPr>
          <a:xfrm>
            <a:off x="0" y="0"/>
            <a:ext cx="5416550" cy="6857999"/>
          </a:xfrm>
          <a:noFill/>
        </p:spPr>
      </p:pic>
      <p:sp>
        <p:nvSpPr>
          <p:cNvPr id="11" name="Rectangle 13">
            <a:extLst>
              <a:ext uri="{FF2B5EF4-FFF2-40B4-BE49-F238E27FC236}">
                <a16:creationId xmlns:a16="http://schemas.microsoft.com/office/drawing/2014/main" id="{D59D4F5E-0D68-46FB-B499-329ED58DA289}"/>
              </a:ext>
              <a:ext uri="{C183D7F6-B498-43B3-948B-1728B52AA6E4}">
                <adec:decorative xmlns:adec="http://schemas.microsoft.com/office/drawing/2017/decorative" val="1"/>
              </a:ext>
            </a:extLst>
          </p:cNvPr>
          <p:cNvSpPr/>
          <p:nvPr/>
        </p:nvSpPr>
        <p:spPr>
          <a:xfrm>
            <a:off x="0" y="11068"/>
            <a:ext cx="5416550" cy="6846932"/>
          </a:xfrm>
          <a:prstGeom prst="rect">
            <a:avLst/>
          </a:prstGeom>
          <a:gradFill flip="none" rotWithShape="1">
            <a:gsLst>
              <a:gs pos="0">
                <a:srgbClr val="01023B">
                  <a:alpha val="50000"/>
                </a:srgbClr>
              </a:gs>
              <a:gs pos="100000">
                <a:srgbClr val="E99757">
                  <a:alpha val="50000"/>
                </a:srgbClr>
              </a:gs>
              <a:gs pos="50000">
                <a:srgbClr val="A53F52">
                  <a:alpha val="5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A3F530F9-BDB1-49E4-9EFF-B9535CF653A7}"/>
              </a:ext>
            </a:extLst>
          </p:cNvPr>
          <p:cNvSpPr>
            <a:spLocks noGrp="1"/>
          </p:cNvSpPr>
          <p:nvPr>
            <p:ph type="title"/>
          </p:nvPr>
        </p:nvSpPr>
        <p:spPr>
          <a:xfrm>
            <a:off x="5767754" y="109166"/>
            <a:ext cx="6043246" cy="791322"/>
          </a:xfrm>
        </p:spPr>
        <p:txBody>
          <a:bodyPr>
            <a:normAutofit/>
          </a:bodyPr>
          <a:lstStyle/>
          <a:p>
            <a:endParaRPr lang="en-US" dirty="0"/>
          </a:p>
        </p:txBody>
      </p:sp>
      <p:sp>
        <p:nvSpPr>
          <p:cNvPr id="9" name="Content Placeholder 8">
            <a:extLst>
              <a:ext uri="{FF2B5EF4-FFF2-40B4-BE49-F238E27FC236}">
                <a16:creationId xmlns:a16="http://schemas.microsoft.com/office/drawing/2014/main" id="{256319DF-036A-473B-95D3-C5F6FF849FD4}"/>
              </a:ext>
            </a:extLst>
          </p:cNvPr>
          <p:cNvSpPr>
            <a:spLocks noGrp="1"/>
          </p:cNvSpPr>
          <p:nvPr>
            <p:ph idx="1"/>
          </p:nvPr>
        </p:nvSpPr>
        <p:spPr>
          <a:xfrm>
            <a:off x="5767754" y="900488"/>
            <a:ext cx="6043246" cy="5848346"/>
          </a:xfrm>
        </p:spPr>
        <p:txBody>
          <a:bodyPr>
            <a:normAutofit/>
          </a:bodyPr>
          <a:lstStyle/>
          <a:p>
            <a:pPr marL="0" indent="0">
              <a:buNone/>
            </a:pPr>
            <a:r>
              <a:rPr lang="en-US" sz="2000" dirty="0" err="1"/>
              <a:t>Talaba</a:t>
            </a:r>
            <a:r>
              <a:rPr lang="en-US" sz="2000" dirty="0"/>
              <a:t> </a:t>
            </a:r>
            <a:r>
              <a:rPr lang="en-US" sz="2000" dirty="0" err="1"/>
              <a:t>tajriba</a:t>
            </a:r>
            <a:r>
              <a:rPr lang="en-US" sz="2000" dirty="0"/>
              <a:t> </a:t>
            </a:r>
            <a:r>
              <a:rPr lang="en-US" sz="2000" dirty="0" err="1"/>
              <a:t>natijalarini</a:t>
            </a:r>
            <a:r>
              <a:rPr lang="en-US" sz="2000" dirty="0"/>
              <a:t> </a:t>
            </a:r>
            <a:r>
              <a:rPr lang="en-US" sz="2000" dirty="0" err="1"/>
              <a:t>kiritayotganida</a:t>
            </a:r>
            <a:r>
              <a:rPr lang="en-US" sz="2000" dirty="0"/>
              <a:t> har gal </a:t>
            </a:r>
            <a:r>
              <a:rPr lang="en-US" sz="2000" dirty="0" err="1"/>
              <a:t>kompyuterda</a:t>
            </a:r>
            <a:r>
              <a:rPr lang="en-US" sz="2000" dirty="0"/>
              <a:t> </a:t>
            </a:r>
            <a:r>
              <a:rPr lang="en-US" sz="2000" dirty="0" err="1"/>
              <a:t>ishlash</a:t>
            </a:r>
            <a:r>
              <a:rPr lang="en-US" sz="2000" dirty="0"/>
              <a:t> </a:t>
            </a:r>
            <a:r>
              <a:rPr lang="en-US" sz="2000" dirty="0" err="1"/>
              <a:t>imkoni</a:t>
            </a:r>
            <a:r>
              <a:rPr lang="en-US" sz="2000" dirty="0"/>
              <a:t> </a:t>
            </a:r>
            <a:r>
              <a:rPr lang="en-US" sz="2000" dirty="0" err="1"/>
              <a:t>borligi</a:t>
            </a:r>
            <a:r>
              <a:rPr lang="en-US" sz="2000" dirty="0"/>
              <a:t> </a:t>
            </a:r>
            <a:r>
              <a:rPr lang="en-US" sz="2000" dirty="0" err="1"/>
              <a:t>va</a:t>
            </a:r>
            <a:r>
              <a:rPr lang="en-US" sz="2000" dirty="0"/>
              <a:t> </a:t>
            </a:r>
            <a:r>
              <a:rPr lang="en-US" sz="2000" dirty="0" err="1"/>
              <a:t>dastur</a:t>
            </a:r>
            <a:r>
              <a:rPr lang="en-US" sz="2000" dirty="0"/>
              <a:t> </a:t>
            </a:r>
            <a:r>
              <a:rPr lang="en-US" sz="2000" dirty="0" err="1"/>
              <a:t>ishlayotganiga</a:t>
            </a:r>
            <a:r>
              <a:rPr lang="en-US" sz="2000" dirty="0"/>
              <a:t> </a:t>
            </a:r>
            <a:r>
              <a:rPr lang="en-US" sz="2000" dirty="0" err="1"/>
              <a:t>ishonch</a:t>
            </a:r>
            <a:r>
              <a:rPr lang="en-US" sz="2000" dirty="0"/>
              <a:t> </a:t>
            </a:r>
            <a:r>
              <a:rPr lang="en-US" sz="2000" dirty="0" err="1"/>
              <a:t>hosil</a:t>
            </a:r>
            <a:r>
              <a:rPr lang="en-US" sz="2000" dirty="0"/>
              <a:t> </a:t>
            </a:r>
            <a:r>
              <a:rPr lang="en-US" sz="2000" dirty="0" err="1"/>
              <a:t>qiladi</a:t>
            </a:r>
            <a:r>
              <a:rPr lang="en-US" sz="2000" dirty="0"/>
              <a:t>. </a:t>
            </a:r>
            <a:r>
              <a:rPr lang="en-US" sz="2000" dirty="0" err="1"/>
              <a:t>Bular</a:t>
            </a:r>
            <a:r>
              <a:rPr lang="en-US" sz="2000" dirty="0"/>
              <a:t> </a:t>
            </a:r>
            <a:r>
              <a:rPr lang="en-US" sz="2000" dirty="0" err="1"/>
              <a:t>nima</a:t>
            </a:r>
            <a:r>
              <a:rPr lang="en-US" sz="2000" dirty="0"/>
              <a:t> </a:t>
            </a:r>
            <a:r>
              <a:rPr lang="en-US" sz="2000" dirty="0" err="1"/>
              <a:t>uchun</a:t>
            </a:r>
            <a:r>
              <a:rPr lang="en-US" sz="2000" dirty="0"/>
              <a:t> </a:t>
            </a:r>
            <a:r>
              <a:rPr lang="en-US" sz="2000" dirty="0" err="1"/>
              <a:t>tarmoq</a:t>
            </a:r>
            <a:r>
              <a:rPr lang="en-US" sz="2000" dirty="0"/>
              <a:t> </a:t>
            </a:r>
            <a:r>
              <a:rPr lang="en-US" sz="2000" dirty="0" err="1"/>
              <a:t>xavfsizligi</a:t>
            </a:r>
            <a:r>
              <a:rPr lang="en-US" sz="2000" dirty="0"/>
              <a:t> </a:t>
            </a:r>
            <a:r>
              <a:rPr lang="en-US" sz="2000" dirty="0" err="1"/>
              <a:t>zarurligini</a:t>
            </a:r>
            <a:r>
              <a:rPr lang="en-US" sz="2000" dirty="0"/>
              <a:t> </a:t>
            </a:r>
            <a:r>
              <a:rPr lang="en-US" sz="2000" dirty="0" err="1"/>
              <a:t>namoyon</a:t>
            </a:r>
            <a:r>
              <a:rPr lang="en-US" sz="2000" dirty="0"/>
              <a:t> </a:t>
            </a:r>
            <a:r>
              <a:rPr lang="en-US" sz="2000" dirty="0" err="1"/>
              <a:t>etuvchi</a:t>
            </a:r>
            <a:r>
              <a:rPr lang="en-US" sz="2000" dirty="0"/>
              <a:t> </a:t>
            </a:r>
            <a:r>
              <a:rPr lang="en-US" sz="2000" dirty="0" err="1"/>
              <a:t>ba’zi</a:t>
            </a:r>
            <a:r>
              <a:rPr lang="en-US" sz="2000" dirty="0"/>
              <a:t> </a:t>
            </a:r>
            <a:r>
              <a:rPr lang="en-US" sz="2000" dirty="0" err="1"/>
              <a:t>sabablardir</a:t>
            </a:r>
            <a:r>
              <a:rPr lang="en-US" sz="2000" dirty="0"/>
              <a:t>. Bu </a:t>
            </a:r>
            <a:r>
              <a:rPr lang="en-US" sz="2000" dirty="0" err="1"/>
              <a:t>va</a:t>
            </a:r>
            <a:r>
              <a:rPr lang="en-US" sz="2000" dirty="0"/>
              <a:t> </a:t>
            </a:r>
            <a:r>
              <a:rPr lang="en-US" sz="2000" dirty="0" err="1"/>
              <a:t>boshqa</a:t>
            </a:r>
            <a:r>
              <a:rPr lang="en-US" sz="2000" dirty="0"/>
              <a:t> </a:t>
            </a:r>
            <a:r>
              <a:rPr lang="en-US" sz="2000" dirty="0" err="1"/>
              <a:t>sabablarni</a:t>
            </a:r>
            <a:r>
              <a:rPr lang="en-US" sz="2000" dirty="0"/>
              <a:t> </a:t>
            </a:r>
            <a:r>
              <a:rPr lang="en-US" sz="2000" dirty="0" err="1"/>
              <a:t>quyidagi</a:t>
            </a:r>
            <a:r>
              <a:rPr lang="en-US" sz="2000" dirty="0"/>
              <a:t> </a:t>
            </a:r>
            <a:r>
              <a:rPr lang="en-US" sz="2000" dirty="0" err="1"/>
              <a:t>guruhlarga</a:t>
            </a:r>
            <a:r>
              <a:rPr lang="en-US" sz="2000" dirty="0"/>
              <a:t> </a:t>
            </a:r>
            <a:r>
              <a:rPr lang="en-US" sz="2000" dirty="0" err="1"/>
              <a:t>ajratishimiz</a:t>
            </a:r>
            <a:r>
              <a:rPr lang="en-US" sz="2000" dirty="0"/>
              <a:t> </a:t>
            </a:r>
            <a:r>
              <a:rPr lang="en-US" sz="2000" dirty="0" err="1"/>
              <a:t>mumkin</a:t>
            </a:r>
            <a:r>
              <a:rPr lang="en-US" sz="2000" dirty="0"/>
              <a:t>:</a:t>
            </a:r>
            <a:br>
              <a:rPr lang="en-US" sz="2000" dirty="0"/>
            </a:br>
            <a:r>
              <a:rPr lang="en-US" sz="2000" dirty="0"/>
              <a:t>1. </a:t>
            </a:r>
            <a:r>
              <a:rPr lang="en-US" sz="2000" dirty="0" err="1"/>
              <a:t>Axborot</a:t>
            </a:r>
            <a:r>
              <a:rPr lang="en-US" sz="2000" dirty="0"/>
              <a:t> </a:t>
            </a:r>
            <a:r>
              <a:rPr lang="en-US" sz="2000" dirty="0" err="1"/>
              <a:t>va</a:t>
            </a:r>
            <a:r>
              <a:rPr lang="en-US" sz="2000" dirty="0"/>
              <a:t> </a:t>
            </a:r>
            <a:r>
              <a:rPr lang="en-US" sz="2000" dirty="0" err="1"/>
              <a:t>resurslarni</a:t>
            </a:r>
            <a:r>
              <a:rPr lang="en-US" sz="2000" dirty="0"/>
              <a:t> </a:t>
            </a:r>
            <a:r>
              <a:rPr lang="en-US" sz="2000" dirty="0" err="1"/>
              <a:t>shunday</a:t>
            </a:r>
            <a:r>
              <a:rPr lang="en-US" sz="2000" dirty="0"/>
              <a:t> </a:t>
            </a:r>
            <a:r>
              <a:rPr lang="en-US" sz="2000" dirty="0" err="1"/>
              <a:t>himoyasiki</a:t>
            </a:r>
            <a:r>
              <a:rPr lang="en-US" sz="2000" dirty="0"/>
              <a:t>, </a:t>
            </a:r>
            <a:r>
              <a:rPr lang="en-US" sz="2000" dirty="0" err="1"/>
              <a:t>bunda</a:t>
            </a:r>
            <a:r>
              <a:rPr lang="en-US" sz="2000" dirty="0"/>
              <a:t> </a:t>
            </a:r>
            <a:r>
              <a:rPr lang="en-US" sz="2000" dirty="0" err="1"/>
              <a:t>tijorat</a:t>
            </a:r>
            <a:r>
              <a:rPr lang="en-US" sz="2000" dirty="0"/>
              <a:t> </a:t>
            </a:r>
            <a:r>
              <a:rPr lang="en-US" sz="2000" dirty="0" err="1"/>
              <a:t>yoki</a:t>
            </a:r>
            <a:r>
              <a:rPr lang="en-US" sz="2000" dirty="0"/>
              <a:t> </a:t>
            </a:r>
            <a:r>
              <a:rPr lang="en-US" sz="2000" dirty="0" err="1"/>
              <a:t>tashkilotlar</a:t>
            </a:r>
            <a:r>
              <a:rPr lang="en-US" sz="2000" dirty="0"/>
              <a:t> </a:t>
            </a:r>
            <a:r>
              <a:rPr lang="en-US" sz="2000" dirty="0" err="1"/>
              <a:t>muammo</a:t>
            </a:r>
            <a:r>
              <a:rPr lang="en-US" sz="2000" dirty="0"/>
              <a:t> </a:t>
            </a:r>
            <a:r>
              <a:rPr lang="en-US" sz="2000" dirty="0" err="1"/>
              <a:t>va</a:t>
            </a:r>
            <a:r>
              <a:rPr lang="en-US" sz="2000" dirty="0"/>
              <a:t> </a:t>
            </a:r>
            <a:r>
              <a:rPr lang="en-US" sz="2000" dirty="0" err="1"/>
              <a:t>uzilishlarsiz</a:t>
            </a:r>
            <a:r>
              <a:rPr lang="en-US" sz="2000" dirty="0"/>
              <a:t> </a:t>
            </a:r>
            <a:r>
              <a:rPr lang="en-US" sz="2000" dirty="0" err="1"/>
              <a:t>o‘z</a:t>
            </a:r>
            <a:r>
              <a:rPr lang="en-US" sz="2000" dirty="0"/>
              <a:t> </a:t>
            </a:r>
            <a:r>
              <a:rPr lang="en-US" sz="2000" dirty="0" err="1"/>
              <a:t>faoliyatini</a:t>
            </a:r>
            <a:r>
              <a:rPr lang="en-US" sz="2000" dirty="0"/>
              <a:t> </a:t>
            </a:r>
            <a:r>
              <a:rPr lang="en-US" sz="2000" dirty="0" err="1"/>
              <a:t>saqlab</a:t>
            </a:r>
            <a:r>
              <a:rPr lang="en-US" sz="2000" dirty="0"/>
              <a:t> </a:t>
            </a:r>
            <a:r>
              <a:rPr lang="en-US" sz="2000" dirty="0" err="1"/>
              <a:t>qoladi</a:t>
            </a:r>
            <a:r>
              <a:rPr lang="en-US" sz="2000" dirty="0"/>
              <a:t>.</a:t>
            </a:r>
            <a:br>
              <a:rPr lang="en-US" sz="2000" dirty="0"/>
            </a:br>
            <a:r>
              <a:rPr lang="en-US" sz="2000" dirty="0"/>
              <a:t>2. </a:t>
            </a:r>
            <a:r>
              <a:rPr lang="en-US" sz="2000" dirty="0" err="1"/>
              <a:t>Tibbiy</a:t>
            </a:r>
            <a:r>
              <a:rPr lang="en-US" sz="2000" dirty="0"/>
              <a:t> </a:t>
            </a:r>
            <a:r>
              <a:rPr lang="en-US" sz="2000" dirty="0" err="1"/>
              <a:t>yozuvlar</a:t>
            </a:r>
            <a:r>
              <a:rPr lang="en-US" sz="2000" dirty="0"/>
              <a:t> </a:t>
            </a:r>
            <a:r>
              <a:rPr lang="en-US" sz="2000" dirty="0" err="1"/>
              <a:t>kabi</a:t>
            </a:r>
            <a:r>
              <a:rPr lang="en-US" sz="2000" dirty="0"/>
              <a:t> </a:t>
            </a:r>
            <a:r>
              <a:rPr lang="en-US" sz="2000" dirty="0" err="1"/>
              <a:t>shaxsiy</a:t>
            </a:r>
            <a:r>
              <a:rPr lang="en-US" sz="2000" dirty="0"/>
              <a:t> </a:t>
            </a:r>
            <a:r>
              <a:rPr lang="en-US" sz="2000" dirty="0" err="1"/>
              <a:t>ma’lumotlar</a:t>
            </a:r>
            <a:r>
              <a:rPr lang="en-US" sz="2000" dirty="0"/>
              <a:t> </a:t>
            </a:r>
            <a:r>
              <a:rPr lang="en-US" sz="2000" dirty="0" err="1"/>
              <a:t>maxfiyligi</a:t>
            </a:r>
            <a:r>
              <a:rPr lang="en-US" sz="2000" dirty="0"/>
              <a:t> </a:t>
            </a:r>
            <a:r>
              <a:rPr lang="en-US" sz="2000" dirty="0" err="1"/>
              <a:t>ta’minlanishi</a:t>
            </a:r>
            <a:r>
              <a:rPr lang="en-US" sz="2000" dirty="0"/>
              <a:t> </a:t>
            </a:r>
            <a:r>
              <a:rPr lang="en-US" sz="2000" dirty="0" err="1"/>
              <a:t>kafolatlanadi</a:t>
            </a:r>
            <a:br>
              <a:rPr lang="en-US" sz="2000" dirty="0"/>
            </a:br>
            <a:endParaRPr lang="en-US" sz="2000" dirty="0"/>
          </a:p>
        </p:txBody>
      </p:sp>
      <p:sp>
        <p:nvSpPr>
          <p:cNvPr id="71" name="Slide Number Placeholder 70">
            <a:extLst>
              <a:ext uri="{FF2B5EF4-FFF2-40B4-BE49-F238E27FC236}">
                <a16:creationId xmlns:a16="http://schemas.microsoft.com/office/drawing/2014/main" id="{D222F862-D4C8-42C6-BB64-662A73425911}"/>
              </a:ext>
            </a:extLst>
          </p:cNvPr>
          <p:cNvSpPr>
            <a:spLocks noGrp="1"/>
          </p:cNvSpPr>
          <p:nvPr>
            <p:ph type="sldNum" sz="quarter" idx="4"/>
          </p:nvPr>
        </p:nvSpPr>
        <p:spPr/>
        <p:txBody>
          <a:bodyPr/>
          <a:lstStyle/>
          <a:p>
            <a:fld id="{8C2E478F-E849-4A8C-AF1F-CBCC78A7CBFA}" type="slidenum">
              <a:rPr lang="en-US" smtClean="0"/>
              <a:t>5</a:t>
            </a:fld>
            <a:endParaRPr lang="en-US" dirty="0"/>
          </a:p>
        </p:txBody>
      </p:sp>
      <p:sp>
        <p:nvSpPr>
          <p:cNvPr id="7" name="Rectangle: Rounded Corners 6">
            <a:extLst>
              <a:ext uri="{FF2B5EF4-FFF2-40B4-BE49-F238E27FC236}">
                <a16:creationId xmlns:a16="http://schemas.microsoft.com/office/drawing/2014/main" id="{E163E2B0-1FDF-496B-8083-1A29F09D122D}"/>
              </a:ext>
            </a:extLst>
          </p:cNvPr>
          <p:cNvSpPr/>
          <p:nvPr/>
        </p:nvSpPr>
        <p:spPr>
          <a:xfrm>
            <a:off x="8821272" y="6360459"/>
            <a:ext cx="3171946" cy="4729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TARMOQ XAVFSIZLIGI</a:t>
            </a:r>
            <a:endParaRPr lang="ru-RU" dirty="0"/>
          </a:p>
        </p:txBody>
      </p:sp>
      <p:sp>
        <p:nvSpPr>
          <p:cNvPr id="2" name="Rectangle: Rounded Corners 1">
            <a:extLst>
              <a:ext uri="{FF2B5EF4-FFF2-40B4-BE49-F238E27FC236}">
                <a16:creationId xmlns:a16="http://schemas.microsoft.com/office/drawing/2014/main" id="{6F96C880-62EA-4B7D-AAD1-43C1F242E7F8}"/>
              </a:ext>
            </a:extLst>
          </p:cNvPr>
          <p:cNvSpPr/>
          <p:nvPr/>
        </p:nvSpPr>
        <p:spPr>
          <a:xfrm>
            <a:off x="5767754" y="109166"/>
            <a:ext cx="6043246" cy="791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t>Xavfsizlik</a:t>
            </a:r>
            <a:r>
              <a:rPr lang="en-US" sz="2800" b="1" dirty="0"/>
              <a:t> </a:t>
            </a:r>
            <a:r>
              <a:rPr lang="en-US" sz="2800" b="1" dirty="0" err="1"/>
              <a:t>nima</a:t>
            </a:r>
            <a:r>
              <a:rPr lang="en-US" sz="2800" b="1" dirty="0"/>
              <a:t> </a:t>
            </a:r>
            <a:r>
              <a:rPr lang="en-US" sz="2800" b="1" dirty="0" err="1"/>
              <a:t>uchun</a:t>
            </a:r>
            <a:r>
              <a:rPr lang="en-US" sz="2800" b="1" dirty="0"/>
              <a:t> </a:t>
            </a:r>
            <a:r>
              <a:rPr lang="en-US" sz="2800" b="1" dirty="0" err="1"/>
              <a:t>muhim</a:t>
            </a:r>
            <a:r>
              <a:rPr lang="en-US" sz="2800" b="1" dirty="0"/>
              <a:t>?</a:t>
            </a:r>
            <a:endParaRPr lang="ru-RU" sz="2800" dirty="0"/>
          </a:p>
        </p:txBody>
      </p:sp>
    </p:spTree>
    <p:extLst>
      <p:ext uri="{BB962C8B-B14F-4D97-AF65-F5344CB8AC3E}">
        <p14:creationId xmlns:p14="http://schemas.microsoft.com/office/powerpoint/2010/main" val="1325373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0AEA731-C7D0-4A0E-B871-4F369D8BEAC5}"/>
              </a:ext>
            </a:extLst>
          </p:cNvPr>
          <p:cNvSpPr>
            <a:spLocks noGrp="1"/>
          </p:cNvSpPr>
          <p:nvPr>
            <p:ph type="title"/>
          </p:nvPr>
        </p:nvSpPr>
        <p:spPr>
          <a:xfrm>
            <a:off x="6535271" y="1"/>
            <a:ext cx="5457946" cy="939114"/>
          </a:xfrm>
        </p:spPr>
        <p:txBody>
          <a:bodyPr/>
          <a:lstStyle/>
          <a:p>
            <a:endParaRPr lang="en-US" dirty="0"/>
          </a:p>
        </p:txBody>
      </p:sp>
      <p:sp>
        <p:nvSpPr>
          <p:cNvPr id="13" name="Content Placeholder 12">
            <a:extLst>
              <a:ext uri="{FF2B5EF4-FFF2-40B4-BE49-F238E27FC236}">
                <a16:creationId xmlns:a16="http://schemas.microsoft.com/office/drawing/2014/main" id="{A4E49AC7-7A73-4B51-BDF6-EABA3162F4B7}"/>
              </a:ext>
            </a:extLst>
          </p:cNvPr>
          <p:cNvSpPr>
            <a:spLocks noGrp="1"/>
          </p:cNvSpPr>
          <p:nvPr>
            <p:ph idx="1"/>
          </p:nvPr>
        </p:nvSpPr>
        <p:spPr>
          <a:xfrm>
            <a:off x="7792279" y="1089212"/>
            <a:ext cx="4018722" cy="4208929"/>
          </a:xfrm>
        </p:spPr>
        <p:txBody>
          <a:bodyPr>
            <a:normAutofit/>
          </a:bodyPr>
          <a:lstStyle/>
          <a:p>
            <a:pPr marL="0" indent="0">
              <a:buNone/>
            </a:pPr>
            <a:endParaRPr lang="en-US" sz="1500" dirty="0"/>
          </a:p>
        </p:txBody>
      </p:sp>
      <p:sp>
        <p:nvSpPr>
          <p:cNvPr id="35" name="Slide Number Placeholder 34">
            <a:extLst>
              <a:ext uri="{FF2B5EF4-FFF2-40B4-BE49-F238E27FC236}">
                <a16:creationId xmlns:a16="http://schemas.microsoft.com/office/drawing/2014/main" id="{2DD84183-8918-4B86-8418-5094E7C47E67}"/>
              </a:ext>
            </a:extLst>
          </p:cNvPr>
          <p:cNvSpPr>
            <a:spLocks noGrp="1"/>
          </p:cNvSpPr>
          <p:nvPr>
            <p:ph type="sldNum" sz="quarter" idx="4"/>
          </p:nvPr>
        </p:nvSpPr>
        <p:spPr/>
        <p:txBody>
          <a:bodyPr/>
          <a:lstStyle/>
          <a:p>
            <a:fld id="{8C2E478F-E849-4A8C-AF1F-CBCC78A7CBFA}" type="slidenum">
              <a:rPr lang="en-US" smtClean="0"/>
              <a:t>6</a:t>
            </a:fld>
            <a:endParaRPr lang="en-US" dirty="0"/>
          </a:p>
        </p:txBody>
      </p:sp>
      <p:pic>
        <p:nvPicPr>
          <p:cNvPr id="5" name="Picture Placeholder 4">
            <a:extLst>
              <a:ext uri="{FF2B5EF4-FFF2-40B4-BE49-F238E27FC236}">
                <a16:creationId xmlns:a16="http://schemas.microsoft.com/office/drawing/2014/main" id="{2B5F8BC1-F153-4337-8ABA-D2BCF1BDF407}"/>
              </a:ext>
            </a:extLst>
          </p:cNvPr>
          <p:cNvPicPr>
            <a:picLocks noGrp="1" noChangeAspect="1"/>
          </p:cNvPicPr>
          <p:nvPr>
            <p:ph type="pic" sz="quarter" idx="14"/>
          </p:nvPr>
        </p:nvPicPr>
        <p:blipFill>
          <a:blip r:embed="rId3"/>
          <a:srcRect l="14112" r="14112"/>
          <a:stretch>
            <a:fillRect/>
          </a:stretch>
        </p:blipFill>
        <p:spPr/>
      </p:pic>
      <p:sp>
        <p:nvSpPr>
          <p:cNvPr id="7" name="Rectangle 6">
            <a:extLst>
              <a:ext uri="{FF2B5EF4-FFF2-40B4-BE49-F238E27FC236}">
                <a16:creationId xmlns:a16="http://schemas.microsoft.com/office/drawing/2014/main" id="{CBC562B4-CC85-4F74-B349-BD80E9A5D2D3}"/>
              </a:ext>
            </a:extLst>
          </p:cNvPr>
          <p:cNvSpPr/>
          <p:nvPr/>
        </p:nvSpPr>
        <p:spPr>
          <a:xfrm>
            <a:off x="7678271" y="1089212"/>
            <a:ext cx="4132730" cy="5284694"/>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3. </a:t>
            </a:r>
            <a:r>
              <a:rPr lang="en-US" sz="2400" dirty="0" err="1"/>
              <a:t>Identifikatsiya</a:t>
            </a:r>
            <a:r>
              <a:rPr lang="en-US" sz="2400" dirty="0"/>
              <a:t> </a:t>
            </a:r>
            <a:r>
              <a:rPr lang="en-US" sz="2400" dirty="0" err="1"/>
              <a:t>va</a:t>
            </a:r>
            <a:r>
              <a:rPr lang="en-US" sz="2400" dirty="0"/>
              <a:t> </a:t>
            </a:r>
            <a:r>
              <a:rPr lang="en-US" sz="2400" dirty="0" err="1"/>
              <a:t>kredit</a:t>
            </a:r>
            <a:r>
              <a:rPr lang="en-US" sz="2400" dirty="0"/>
              <a:t> </a:t>
            </a:r>
            <a:r>
              <a:rPr lang="en-US" sz="2400" dirty="0" err="1"/>
              <a:t>kartalarini</a:t>
            </a:r>
            <a:r>
              <a:rPr lang="en-US" sz="2400" dirty="0"/>
              <a:t> </a:t>
            </a:r>
            <a:r>
              <a:rPr lang="en-US" sz="2400" dirty="0" err="1"/>
              <a:t>o‘g‘irlanishidan</a:t>
            </a:r>
            <a:r>
              <a:rPr lang="en-US" sz="2400" dirty="0"/>
              <a:t> </a:t>
            </a:r>
            <a:r>
              <a:rPr lang="en-US" sz="2400" dirty="0" err="1"/>
              <a:t>himoya</a:t>
            </a:r>
            <a:r>
              <a:rPr lang="en-US" sz="2400" dirty="0"/>
              <a:t> </a:t>
            </a:r>
            <a:r>
              <a:rPr lang="en-US" sz="2400" dirty="0" err="1"/>
              <a:t>etadi</a:t>
            </a:r>
            <a:r>
              <a:rPr lang="en-US" sz="2400" dirty="0"/>
              <a:t>.</a:t>
            </a:r>
            <a:br>
              <a:rPr lang="en-US" sz="2400" dirty="0"/>
            </a:br>
            <a:r>
              <a:rPr lang="en-US" sz="2400" dirty="0"/>
              <a:t>4. </a:t>
            </a:r>
            <a:r>
              <a:rPr lang="en-US" sz="2400" dirty="0" err="1"/>
              <a:t>Ish</a:t>
            </a:r>
            <a:r>
              <a:rPr lang="en-US" sz="2400" dirty="0"/>
              <a:t> </a:t>
            </a:r>
            <a:r>
              <a:rPr lang="en-US" sz="2400" dirty="0" err="1"/>
              <a:t>jarayonlari</a:t>
            </a:r>
            <a:r>
              <a:rPr lang="en-US" sz="2400" dirty="0"/>
              <a:t> </a:t>
            </a:r>
            <a:r>
              <a:rPr lang="en-US" sz="2400" dirty="0" err="1"/>
              <a:t>oqimini</a:t>
            </a:r>
            <a:r>
              <a:rPr lang="en-US" sz="2400" dirty="0"/>
              <a:t> </a:t>
            </a:r>
            <a:r>
              <a:rPr lang="en-US" sz="2400" dirty="0" err="1"/>
              <a:t>oila</a:t>
            </a:r>
            <a:r>
              <a:rPr lang="en-US" sz="2400" dirty="0"/>
              <a:t> </a:t>
            </a:r>
            <a:r>
              <a:rPr lang="en-US" sz="2400" dirty="0" err="1"/>
              <a:t>a’zolari</a:t>
            </a:r>
            <a:r>
              <a:rPr lang="en-US" sz="2400" dirty="0"/>
              <a:t>, </a:t>
            </a:r>
            <a:r>
              <a:rPr lang="en-US" sz="2400" dirty="0" err="1"/>
              <a:t>talabalar</a:t>
            </a:r>
            <a:r>
              <a:rPr lang="en-US" sz="2400" dirty="0"/>
              <a:t> </a:t>
            </a:r>
            <a:r>
              <a:rPr lang="en-US" sz="2400" dirty="0" err="1"/>
              <a:t>va</a:t>
            </a:r>
            <a:r>
              <a:rPr lang="en-US" sz="2400" dirty="0"/>
              <a:t> </a:t>
            </a:r>
            <a:r>
              <a:rPr lang="en-US" sz="2400" dirty="0" err="1"/>
              <a:t>tashkilot</a:t>
            </a:r>
            <a:r>
              <a:rPr lang="en-US" sz="2400" dirty="0"/>
              <a:t> </a:t>
            </a:r>
            <a:r>
              <a:rPr lang="en-US" sz="2400" dirty="0" err="1"/>
              <a:t>xodimlarining</a:t>
            </a:r>
            <a:r>
              <a:rPr lang="en-US" sz="2400" dirty="0"/>
              <a:t> </a:t>
            </a:r>
            <a:r>
              <a:rPr lang="en-US" sz="2400" dirty="0" err="1"/>
              <a:t>ishlashi</a:t>
            </a:r>
            <a:r>
              <a:rPr lang="en-US" sz="2400" dirty="0"/>
              <a:t> </a:t>
            </a:r>
            <a:r>
              <a:rPr lang="en-US" sz="2400" dirty="0" err="1"/>
              <a:t>va</a:t>
            </a:r>
            <a:r>
              <a:rPr lang="en-US" sz="2400" dirty="0"/>
              <a:t> </a:t>
            </a:r>
            <a:r>
              <a:rPr lang="en-US" sz="2400" dirty="0" err="1"/>
              <a:t>o‘yinlar</a:t>
            </a:r>
            <a:r>
              <a:rPr lang="en-US" sz="2400" dirty="0"/>
              <a:t> </a:t>
            </a:r>
            <a:r>
              <a:rPr lang="en-US" sz="2400" dirty="0" err="1"/>
              <a:t>o‘ynashida</a:t>
            </a:r>
            <a:r>
              <a:rPr lang="en-US" sz="2400" dirty="0"/>
              <a:t> </a:t>
            </a:r>
            <a:r>
              <a:rPr lang="en-US" sz="2400" dirty="0" err="1"/>
              <a:t>to‘xtash</a:t>
            </a:r>
            <a:r>
              <a:rPr lang="en-US" sz="2400" dirty="0"/>
              <a:t> </a:t>
            </a:r>
            <a:r>
              <a:rPr lang="en-US" sz="2400" dirty="0" err="1"/>
              <a:t>va</a:t>
            </a:r>
            <a:r>
              <a:rPr lang="en-US" sz="2400" dirty="0"/>
              <a:t> </a:t>
            </a:r>
            <a:r>
              <a:rPr lang="en-US" sz="2400" dirty="0" err="1"/>
              <a:t>buzilishlar</a:t>
            </a:r>
            <a:r>
              <a:rPr lang="en-US" sz="2400" dirty="0"/>
              <a:t> </a:t>
            </a:r>
            <a:r>
              <a:rPr lang="en-US" sz="2400" dirty="0" err="1"/>
              <a:t>yuz</a:t>
            </a:r>
            <a:r>
              <a:rPr lang="en-US" sz="2400" dirty="0"/>
              <a:t> </a:t>
            </a:r>
            <a:r>
              <a:rPr lang="en-US" sz="2400" dirty="0" err="1"/>
              <a:t>bermaydigan</a:t>
            </a:r>
            <a:r>
              <a:rPr lang="en-US" sz="2400" dirty="0"/>
              <a:t> </a:t>
            </a:r>
            <a:r>
              <a:rPr lang="en-US" sz="2400" dirty="0" err="1"/>
              <a:t>etib</a:t>
            </a:r>
            <a:r>
              <a:rPr lang="en-US" sz="2400" dirty="0"/>
              <a:t>, </a:t>
            </a:r>
            <a:r>
              <a:rPr lang="en-US" sz="2400" dirty="0" err="1"/>
              <a:t>engillashtiradi</a:t>
            </a:r>
            <a:r>
              <a:rPr lang="en-US" sz="2400" dirty="0"/>
              <a:t>.</a:t>
            </a:r>
            <a:br>
              <a:rPr lang="en-US" sz="2400" dirty="0"/>
            </a:br>
            <a:r>
              <a:rPr lang="ru-RU" sz="2400" dirty="0"/>
              <a:t>5. Kompyuter xakerlarini keyingi zararli hujumlar uyushtirishdan to‘xtatadi.</a:t>
            </a:r>
          </a:p>
        </p:txBody>
      </p:sp>
      <p:sp>
        <p:nvSpPr>
          <p:cNvPr id="8" name="Rectangle 7">
            <a:extLst>
              <a:ext uri="{FF2B5EF4-FFF2-40B4-BE49-F238E27FC236}">
                <a16:creationId xmlns:a16="http://schemas.microsoft.com/office/drawing/2014/main" id="{248E4A92-6D55-41A6-A2EC-15621B1AC5D9}"/>
              </a:ext>
            </a:extLst>
          </p:cNvPr>
          <p:cNvSpPr/>
          <p:nvPr/>
        </p:nvSpPr>
        <p:spPr>
          <a:xfrm>
            <a:off x="6535271" y="-19878"/>
            <a:ext cx="5457946" cy="9589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t>Xavfsizlik</a:t>
            </a:r>
            <a:r>
              <a:rPr lang="en-US" sz="2800" b="1" dirty="0"/>
              <a:t> </a:t>
            </a:r>
            <a:r>
              <a:rPr lang="en-US" sz="2800" b="1" dirty="0" err="1"/>
              <a:t>nima</a:t>
            </a:r>
            <a:r>
              <a:rPr lang="en-US" sz="2800" b="1" dirty="0"/>
              <a:t> </a:t>
            </a:r>
            <a:r>
              <a:rPr lang="en-US" sz="2800" b="1" dirty="0" err="1"/>
              <a:t>uchun</a:t>
            </a:r>
            <a:r>
              <a:rPr lang="en-US" sz="2800" b="1" dirty="0"/>
              <a:t> </a:t>
            </a:r>
            <a:r>
              <a:rPr lang="en-US" sz="2800" b="1" dirty="0" err="1"/>
              <a:t>muhim</a:t>
            </a:r>
            <a:r>
              <a:rPr lang="en-US" sz="2800" b="1" dirty="0"/>
              <a:t>?</a:t>
            </a:r>
            <a:endParaRPr lang="ru-RU" sz="2800" dirty="0"/>
          </a:p>
        </p:txBody>
      </p:sp>
      <p:sp>
        <p:nvSpPr>
          <p:cNvPr id="14" name="Rectangle: Rounded Corners 13">
            <a:extLst>
              <a:ext uri="{FF2B5EF4-FFF2-40B4-BE49-F238E27FC236}">
                <a16:creationId xmlns:a16="http://schemas.microsoft.com/office/drawing/2014/main" id="{7A5590A6-09ED-4891-A61A-D77D0A671DE2}"/>
              </a:ext>
            </a:extLst>
          </p:cNvPr>
          <p:cNvSpPr/>
          <p:nvPr/>
        </p:nvSpPr>
        <p:spPr>
          <a:xfrm>
            <a:off x="8821272" y="6360459"/>
            <a:ext cx="3171946" cy="4729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TARMOQ XAVFSIZLIGI</a:t>
            </a:r>
            <a:endParaRPr lang="ru-RU" dirty="0"/>
          </a:p>
        </p:txBody>
      </p:sp>
    </p:spTree>
    <p:extLst>
      <p:ext uri="{BB962C8B-B14F-4D97-AF65-F5344CB8AC3E}">
        <p14:creationId xmlns:p14="http://schemas.microsoft.com/office/powerpoint/2010/main" val="2720361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534194-745D-4888-BF16-6C09F65EA484}"/>
              </a:ext>
            </a:extLst>
          </p:cNvPr>
          <p:cNvSpPr>
            <a:spLocks noGrp="1"/>
          </p:cNvSpPr>
          <p:nvPr>
            <p:ph type="title"/>
          </p:nvPr>
        </p:nvSpPr>
        <p:spPr>
          <a:xfrm>
            <a:off x="594519" y="24572"/>
            <a:ext cx="11002962" cy="494506"/>
          </a:xfrm>
        </p:spPr>
        <p:txBody>
          <a:bodyPr anchor="ctr">
            <a:normAutofit fontScale="90000"/>
          </a:bodyPr>
          <a:lstStyle/>
          <a:p>
            <a:r>
              <a:rPr lang="en-US" dirty="0"/>
              <a:t> </a:t>
            </a:r>
            <a:br>
              <a:rPr lang="ru-RU" dirty="0"/>
            </a:br>
            <a:r>
              <a:rPr lang="en-US" b="1" dirty="0"/>
              <a:t>User Datagram Protocol — </a:t>
            </a:r>
            <a:r>
              <a:rPr lang="en-US" b="1" dirty="0" err="1"/>
              <a:t>foydalanuvchi</a:t>
            </a:r>
            <a:r>
              <a:rPr lang="en-US" b="1" dirty="0"/>
              <a:t> </a:t>
            </a:r>
            <a:r>
              <a:rPr lang="en-US" b="1" dirty="0" err="1"/>
              <a:t>datagrammasi</a:t>
            </a:r>
            <a:r>
              <a:rPr lang="en-US" b="1" dirty="0"/>
              <a:t> </a:t>
            </a:r>
            <a:r>
              <a:rPr lang="en-US" b="1" dirty="0" err="1"/>
              <a:t>protokoli</a:t>
            </a:r>
            <a:r>
              <a:rPr lang="en-US" dirty="0"/>
              <a:t> (</a:t>
            </a:r>
            <a:r>
              <a:rPr lang="en-US" b="1" dirty="0"/>
              <a:t>UDP</a:t>
            </a:r>
            <a:r>
              <a:rPr lang="en-US" dirty="0"/>
              <a:t>)</a:t>
            </a:r>
          </a:p>
        </p:txBody>
      </p:sp>
      <p:sp>
        <p:nvSpPr>
          <p:cNvPr id="4" name="Text Placeholder 3">
            <a:extLst>
              <a:ext uri="{FF2B5EF4-FFF2-40B4-BE49-F238E27FC236}">
                <a16:creationId xmlns:a16="http://schemas.microsoft.com/office/drawing/2014/main" id="{CC409A73-2FDB-4725-9558-77B4ACF929B3}"/>
              </a:ext>
            </a:extLst>
          </p:cNvPr>
          <p:cNvSpPr>
            <a:spLocks noGrp="1"/>
          </p:cNvSpPr>
          <p:nvPr>
            <p:ph type="body" idx="1"/>
          </p:nvPr>
        </p:nvSpPr>
        <p:spPr>
          <a:xfrm>
            <a:off x="1172111" y="1464073"/>
            <a:ext cx="3751777" cy="468440"/>
          </a:xfrm>
        </p:spPr>
        <p:txBody>
          <a:bodyPr>
            <a:normAutofit lnSpcReduction="10000"/>
          </a:bodyPr>
          <a:lstStyle/>
          <a:p>
            <a:pPr algn="ctr"/>
            <a:r>
              <a:rPr lang="en-US" dirty="0"/>
              <a:t>TAVSIFI</a:t>
            </a:r>
          </a:p>
        </p:txBody>
      </p:sp>
      <p:sp>
        <p:nvSpPr>
          <p:cNvPr id="5" name="Content Placeholder 4">
            <a:extLst>
              <a:ext uri="{FF2B5EF4-FFF2-40B4-BE49-F238E27FC236}">
                <a16:creationId xmlns:a16="http://schemas.microsoft.com/office/drawing/2014/main" id="{56D0F54D-A602-4D35-8BE1-6B9BE8078989}"/>
              </a:ext>
            </a:extLst>
          </p:cNvPr>
          <p:cNvSpPr>
            <a:spLocks noGrp="1"/>
          </p:cNvSpPr>
          <p:nvPr>
            <p:ph sz="half" idx="2"/>
          </p:nvPr>
        </p:nvSpPr>
        <p:spPr>
          <a:xfrm>
            <a:off x="469107" y="1932513"/>
            <a:ext cx="5157787" cy="4333816"/>
          </a:xfrm>
        </p:spPr>
        <p:txBody>
          <a:bodyPr>
            <a:noAutofit/>
          </a:bodyPr>
          <a:lstStyle/>
          <a:p>
            <a:pPr marL="0" indent="0">
              <a:buNone/>
            </a:pPr>
            <a:r>
              <a:rPr lang="en-US" sz="1800" dirty="0"/>
              <a:t>IP-</a:t>
            </a:r>
            <a:r>
              <a:rPr lang="en-US" sz="1800" dirty="0" err="1"/>
              <a:t>bogʻlanish</a:t>
            </a:r>
            <a:r>
              <a:rPr lang="en-US" sz="1800" dirty="0"/>
              <a:t> </a:t>
            </a:r>
            <a:r>
              <a:rPr lang="en-US" sz="1800" dirty="0" err="1"/>
              <a:t>qilmasdan</a:t>
            </a:r>
            <a:r>
              <a:rPr lang="en-US" sz="1800" dirty="0"/>
              <a:t>, </a:t>
            </a:r>
            <a:r>
              <a:rPr lang="en-US" sz="1800" dirty="0" err="1"/>
              <a:t>tarmoq</a:t>
            </a:r>
            <a:r>
              <a:rPr lang="en-US" sz="1800" dirty="0"/>
              <a:t> </a:t>
            </a:r>
            <a:r>
              <a:rPr lang="en-US" sz="1800" dirty="0" err="1"/>
              <a:t>orqali</a:t>
            </a:r>
            <a:r>
              <a:rPr lang="en-US" sz="1800" dirty="0"/>
              <a:t> </a:t>
            </a:r>
            <a:r>
              <a:rPr lang="en-US" sz="1800" dirty="0" err="1"/>
              <a:t>maʼlumot</a:t>
            </a:r>
            <a:r>
              <a:rPr lang="en-US" sz="1800" dirty="0"/>
              <a:t> </a:t>
            </a:r>
            <a:r>
              <a:rPr lang="en-US" sz="1800" dirty="0" err="1"/>
              <a:t>joʻnatish</a:t>
            </a:r>
            <a:r>
              <a:rPr lang="en-US" sz="1800" dirty="0"/>
              <a:t> </a:t>
            </a:r>
            <a:r>
              <a:rPr lang="en-US" sz="1800" u="sng" dirty="0"/>
              <a:t>transport </a:t>
            </a:r>
            <a:r>
              <a:rPr lang="en-US" sz="1800" u="sng" dirty="0" err="1"/>
              <a:t>protokoli</a:t>
            </a:r>
            <a:r>
              <a:rPr lang="en-US" sz="1800" dirty="0"/>
              <a:t> OSI </a:t>
            </a:r>
            <a:r>
              <a:rPr lang="en-US" sz="1800" dirty="0" err="1"/>
              <a:t>modeli</a:t>
            </a:r>
            <a:r>
              <a:rPr lang="en-US" sz="1800" dirty="0"/>
              <a:t> </a:t>
            </a:r>
            <a:r>
              <a:rPr lang="en-US" sz="1800" dirty="0" err="1"/>
              <a:t>bosqichining</a:t>
            </a:r>
            <a:r>
              <a:rPr lang="en-US" sz="1800" dirty="0"/>
              <a:t> </a:t>
            </a:r>
            <a:r>
              <a:rPr lang="en-US" sz="1800" dirty="0" err="1"/>
              <a:t>eng</a:t>
            </a:r>
            <a:r>
              <a:rPr lang="en-US" sz="1800" dirty="0"/>
              <a:t> </a:t>
            </a:r>
            <a:r>
              <a:rPr lang="en-US" sz="1800" dirty="0" err="1"/>
              <a:t>oddiy</a:t>
            </a:r>
            <a:r>
              <a:rPr lang="en-US" sz="1800" dirty="0"/>
              <a:t> </a:t>
            </a:r>
            <a:r>
              <a:rPr lang="en-US" sz="1800" dirty="0" err="1"/>
              <a:t>protokoli</a:t>
            </a:r>
            <a:r>
              <a:rPr lang="en-US" sz="1800" dirty="0"/>
              <a:t> </a:t>
            </a:r>
            <a:r>
              <a:rPr lang="en-US" sz="1800" dirty="0" err="1"/>
              <a:t>hisoblanadi</a:t>
            </a:r>
            <a:r>
              <a:rPr lang="en-US" sz="1800" dirty="0"/>
              <a:t>. UDP </a:t>
            </a:r>
            <a:r>
              <a:rPr lang="en-US" sz="1800" dirty="0" err="1"/>
              <a:t>joʻnatilgan</a:t>
            </a:r>
            <a:r>
              <a:rPr lang="en-US" sz="1800" dirty="0"/>
              <a:t> </a:t>
            </a:r>
            <a:r>
              <a:rPr lang="en-US" sz="1800" dirty="0" err="1"/>
              <a:t>paketlarni</a:t>
            </a:r>
            <a:r>
              <a:rPr lang="en-US" sz="1800" dirty="0"/>
              <a:t> </a:t>
            </a:r>
            <a:r>
              <a:rPr lang="en-US" sz="1800" dirty="0" err="1"/>
              <a:t>yetib</a:t>
            </a:r>
            <a:r>
              <a:rPr lang="en-US" sz="1800" dirty="0"/>
              <a:t> </a:t>
            </a:r>
            <a:r>
              <a:rPr lang="en-US" sz="1800" dirty="0" err="1"/>
              <a:t>borgan</a:t>
            </a:r>
            <a:r>
              <a:rPr lang="en-US" sz="1800" dirty="0"/>
              <a:t> </a:t>
            </a:r>
            <a:r>
              <a:rPr lang="en-US" sz="1800" dirty="0" err="1"/>
              <a:t>yoki</a:t>
            </a:r>
            <a:r>
              <a:rPr lang="en-US" sz="1800" dirty="0"/>
              <a:t> </a:t>
            </a:r>
            <a:r>
              <a:rPr lang="en-US" sz="1800" dirty="0" err="1"/>
              <a:t>yetib</a:t>
            </a:r>
            <a:r>
              <a:rPr lang="en-US" sz="1800" dirty="0"/>
              <a:t> </a:t>
            </a:r>
            <a:r>
              <a:rPr lang="en-US" sz="1800" dirty="0" err="1"/>
              <a:t>bormaganligi</a:t>
            </a:r>
            <a:r>
              <a:rPr lang="en-US" sz="1800" dirty="0"/>
              <a:t> </a:t>
            </a:r>
            <a:r>
              <a:rPr lang="en-US" sz="1800" dirty="0" err="1"/>
              <a:t>haqidagi</a:t>
            </a:r>
            <a:r>
              <a:rPr lang="en-US" sz="1800" dirty="0"/>
              <a:t> </a:t>
            </a:r>
            <a:r>
              <a:rPr lang="en-US" sz="1800" dirty="0" err="1"/>
              <a:t>soʻrovni</a:t>
            </a:r>
            <a:r>
              <a:rPr lang="en-US" sz="1800" dirty="0"/>
              <a:t> </a:t>
            </a:r>
            <a:r>
              <a:rPr lang="en-US" sz="1800" dirty="0" err="1"/>
              <a:t>amalga</a:t>
            </a:r>
            <a:r>
              <a:rPr lang="en-US" sz="1800" dirty="0"/>
              <a:t> </a:t>
            </a:r>
            <a:r>
              <a:rPr lang="en-US" sz="1800" dirty="0" err="1"/>
              <a:t>oshirmaydi</a:t>
            </a:r>
            <a:r>
              <a:rPr lang="en-US" sz="1800" dirty="0"/>
              <a:t>. UDP </a:t>
            </a:r>
            <a:r>
              <a:rPr lang="en-US" sz="1800" dirty="0" err="1"/>
              <a:t>protokilidagi</a:t>
            </a:r>
            <a:r>
              <a:rPr lang="en-US" sz="1800" dirty="0"/>
              <a:t> </a:t>
            </a:r>
            <a:r>
              <a:rPr lang="en-US" sz="1800" dirty="0" err="1"/>
              <a:t>paketlar</a:t>
            </a:r>
            <a:r>
              <a:rPr lang="en-US" sz="1800" dirty="0"/>
              <a:t> </a:t>
            </a:r>
            <a:r>
              <a:rPr lang="en-US" sz="1800" dirty="0" err="1"/>
              <a:t>yoʻqotilishi</a:t>
            </a:r>
            <a:r>
              <a:rPr lang="en-US" sz="1800" dirty="0"/>
              <a:t> </a:t>
            </a:r>
            <a:r>
              <a:rPr lang="en-US" sz="1800" dirty="0" err="1"/>
              <a:t>deyarli</a:t>
            </a:r>
            <a:r>
              <a:rPr lang="en-US" sz="1800" dirty="0"/>
              <a:t> </a:t>
            </a:r>
            <a:r>
              <a:rPr lang="en-US" sz="1800" dirty="0" err="1"/>
              <a:t>sezilmaydi</a:t>
            </a:r>
            <a:r>
              <a:rPr lang="en-US" sz="1800" dirty="0"/>
              <a:t>, </a:t>
            </a:r>
            <a:r>
              <a:rPr lang="en-US" sz="1800" dirty="0" err="1"/>
              <a:t>chunki</a:t>
            </a:r>
            <a:r>
              <a:rPr lang="en-US" sz="1800" dirty="0"/>
              <a:t> </a:t>
            </a:r>
            <a:r>
              <a:rPr lang="en-US" sz="1800" dirty="0" err="1"/>
              <a:t>katta</a:t>
            </a:r>
            <a:r>
              <a:rPr lang="en-US" sz="1800" dirty="0"/>
              <a:t> </a:t>
            </a:r>
            <a:r>
              <a:rPr lang="en-US" sz="1800" dirty="0" err="1"/>
              <a:t>hajmdagi</a:t>
            </a:r>
            <a:r>
              <a:rPr lang="en-US" sz="1800" dirty="0"/>
              <a:t> video </a:t>
            </a:r>
            <a:r>
              <a:rPr lang="en-US" sz="1800" dirty="0" err="1"/>
              <a:t>axborot</a:t>
            </a:r>
            <a:r>
              <a:rPr lang="en-US" sz="1800" dirty="0"/>
              <a:t> </a:t>
            </a:r>
            <a:r>
              <a:rPr lang="en-US" sz="1800" dirty="0" err="1"/>
              <a:t>ichidan</a:t>
            </a:r>
            <a:r>
              <a:rPr lang="en-US" sz="1800" dirty="0"/>
              <a:t> </a:t>
            </a:r>
            <a:r>
              <a:rPr lang="en-US" sz="1800" dirty="0" err="1"/>
              <a:t>mikro</a:t>
            </a:r>
            <a:r>
              <a:rPr lang="en-US" sz="1800" dirty="0"/>
              <a:t> </a:t>
            </a:r>
            <a:r>
              <a:rPr lang="en-US" sz="1800" dirty="0" err="1"/>
              <a:t>sekundlar</a:t>
            </a:r>
            <a:r>
              <a:rPr lang="en-US" sz="1800" dirty="0"/>
              <a:t> </a:t>
            </a:r>
            <a:r>
              <a:rPr lang="en-US" sz="1800" dirty="0" err="1"/>
              <a:t>yoʻqolganini</a:t>
            </a:r>
            <a:r>
              <a:rPr lang="en-US" sz="1800" dirty="0"/>
              <a:t> </a:t>
            </a:r>
            <a:r>
              <a:rPr lang="en-US" sz="1800" dirty="0" err="1"/>
              <a:t>inson</a:t>
            </a:r>
            <a:r>
              <a:rPr lang="en-US" sz="1800" dirty="0"/>
              <a:t> </a:t>
            </a:r>
            <a:r>
              <a:rPr lang="en-US" sz="1800" dirty="0" err="1"/>
              <a:t>koʻzi</a:t>
            </a:r>
            <a:r>
              <a:rPr lang="en-US" sz="1800" dirty="0"/>
              <a:t> </a:t>
            </a:r>
            <a:r>
              <a:rPr lang="en-US" sz="1800" dirty="0" err="1"/>
              <a:t>ilgʻamaydi</a:t>
            </a:r>
            <a:r>
              <a:rPr lang="en-US" sz="1800" dirty="0"/>
              <a:t>. UDP </a:t>
            </a:r>
            <a:r>
              <a:rPr lang="en-US" sz="1800" dirty="0" err="1"/>
              <a:t>protokoli</a:t>
            </a:r>
            <a:r>
              <a:rPr lang="en-US" sz="1800" dirty="0"/>
              <a:t> </a:t>
            </a:r>
            <a:r>
              <a:rPr lang="en-US" sz="1800" dirty="0" err="1"/>
              <a:t>katta</a:t>
            </a:r>
            <a:r>
              <a:rPr lang="en-US" sz="1800" dirty="0"/>
              <a:t> </a:t>
            </a:r>
            <a:r>
              <a:rPr lang="en-US" sz="1800" dirty="0" err="1"/>
              <a:t>hajmdagi</a:t>
            </a:r>
            <a:r>
              <a:rPr lang="en-US" sz="1800" dirty="0"/>
              <a:t> </a:t>
            </a:r>
            <a:r>
              <a:rPr lang="en-US" sz="1800" dirty="0" err="1"/>
              <a:t>maʼlumotlarni</a:t>
            </a:r>
            <a:r>
              <a:rPr lang="en-US" sz="1800" dirty="0"/>
              <a:t> </a:t>
            </a:r>
            <a:r>
              <a:rPr lang="en-US" sz="1800" dirty="0" err="1"/>
              <a:t>uzatishga</a:t>
            </a:r>
            <a:r>
              <a:rPr lang="en-US" sz="1800" dirty="0"/>
              <a:t> </a:t>
            </a:r>
            <a:r>
              <a:rPr lang="en-US" sz="1800" dirty="0" err="1"/>
              <a:t>moʻljallangan</a:t>
            </a:r>
            <a:r>
              <a:rPr lang="en-US" sz="1800" dirty="0"/>
              <a:t> </a:t>
            </a:r>
            <a:r>
              <a:rPr lang="en-US" sz="1800" dirty="0" err="1"/>
              <a:t>boʻlib</a:t>
            </a:r>
            <a:r>
              <a:rPr lang="en-US" sz="1800" dirty="0"/>
              <a:t> , </a:t>
            </a:r>
            <a:r>
              <a:rPr lang="en-US" sz="1800" dirty="0" err="1"/>
              <a:t>asosan</a:t>
            </a:r>
            <a:r>
              <a:rPr lang="en-US" sz="1800" dirty="0"/>
              <a:t> </a:t>
            </a:r>
            <a:r>
              <a:rPr lang="en-US" sz="1800" dirty="0" err="1"/>
              <a:t>togʻridan-toʻgʻri</a:t>
            </a:r>
            <a:r>
              <a:rPr lang="en-US" sz="1800" dirty="0"/>
              <a:t> </a:t>
            </a:r>
            <a:r>
              <a:rPr lang="en-US" sz="1800" dirty="0" err="1"/>
              <a:t>translyatsiyalarni</a:t>
            </a:r>
            <a:r>
              <a:rPr lang="en-US" sz="1800" dirty="0"/>
              <a:t>, </a:t>
            </a:r>
            <a:r>
              <a:rPr lang="en-US" sz="1800" dirty="0" err="1"/>
              <a:t>jonli</a:t>
            </a:r>
            <a:r>
              <a:rPr lang="en-US" sz="1800" dirty="0"/>
              <a:t> </a:t>
            </a:r>
            <a:r>
              <a:rPr lang="en-US" sz="1800" dirty="0" err="1"/>
              <a:t>efirlarni</a:t>
            </a:r>
            <a:r>
              <a:rPr lang="en-US" sz="1800" dirty="0"/>
              <a:t> </a:t>
            </a:r>
            <a:r>
              <a:rPr lang="en-US" sz="1800" dirty="0" err="1"/>
              <a:t>va</a:t>
            </a:r>
            <a:r>
              <a:rPr lang="en-US" sz="1800" dirty="0"/>
              <a:t> </a:t>
            </a:r>
            <a:r>
              <a:rPr lang="en-US" sz="1800" dirty="0" err="1"/>
              <a:t>katta</a:t>
            </a:r>
            <a:r>
              <a:rPr lang="en-US" sz="1800" dirty="0"/>
              <a:t> </a:t>
            </a:r>
            <a:r>
              <a:rPr lang="en-US" sz="1800" dirty="0" err="1"/>
              <a:t>hajmdagi</a:t>
            </a:r>
            <a:r>
              <a:rPr lang="en-US" sz="1800" dirty="0"/>
              <a:t> video </a:t>
            </a:r>
            <a:r>
              <a:rPr lang="en-US" sz="1800" dirty="0" err="1"/>
              <a:t>maʼlumotlarni</a:t>
            </a:r>
            <a:r>
              <a:rPr lang="en-US" sz="1800" dirty="0"/>
              <a:t> </a:t>
            </a:r>
            <a:r>
              <a:rPr lang="en-US" sz="1800" dirty="0" err="1"/>
              <a:t>yuborish</a:t>
            </a:r>
            <a:r>
              <a:rPr lang="en-US" sz="1800" dirty="0"/>
              <a:t> </a:t>
            </a:r>
            <a:r>
              <a:rPr lang="en-US" sz="1800" dirty="0" err="1"/>
              <a:t>uchun</a:t>
            </a:r>
            <a:r>
              <a:rPr lang="en-US" sz="1800" dirty="0"/>
              <a:t> </a:t>
            </a:r>
            <a:r>
              <a:rPr lang="en-US" sz="1800" dirty="0" err="1"/>
              <a:t>foydalaniladi</a:t>
            </a:r>
            <a:r>
              <a:rPr lang="en-US" sz="1800" dirty="0"/>
              <a:t>.</a:t>
            </a:r>
          </a:p>
        </p:txBody>
      </p:sp>
      <p:sp>
        <p:nvSpPr>
          <p:cNvPr id="6" name="Text Placeholder 5">
            <a:extLst>
              <a:ext uri="{FF2B5EF4-FFF2-40B4-BE49-F238E27FC236}">
                <a16:creationId xmlns:a16="http://schemas.microsoft.com/office/drawing/2014/main" id="{5FBB0776-0624-4A97-8BD3-03CF602288BA}"/>
              </a:ext>
            </a:extLst>
          </p:cNvPr>
          <p:cNvSpPr>
            <a:spLocks noGrp="1"/>
          </p:cNvSpPr>
          <p:nvPr>
            <p:ph type="body" sz="quarter" idx="3"/>
          </p:nvPr>
        </p:nvSpPr>
        <p:spPr>
          <a:xfrm>
            <a:off x="6539705" y="1464073"/>
            <a:ext cx="5183188" cy="494506"/>
          </a:xfrm>
        </p:spPr>
        <p:txBody>
          <a:bodyPr>
            <a:normAutofit/>
          </a:bodyPr>
          <a:lstStyle/>
          <a:p>
            <a:pPr algn="ctr"/>
            <a:r>
              <a:rPr lang="en-US" b="1" dirty="0"/>
              <a:t>INGLIZ TILIDAGI TAVSIFI</a:t>
            </a:r>
            <a:endParaRPr lang="en-US" dirty="0"/>
          </a:p>
        </p:txBody>
      </p:sp>
      <p:sp>
        <p:nvSpPr>
          <p:cNvPr id="7" name="Content Placeholder 6">
            <a:extLst>
              <a:ext uri="{FF2B5EF4-FFF2-40B4-BE49-F238E27FC236}">
                <a16:creationId xmlns:a16="http://schemas.microsoft.com/office/drawing/2014/main" id="{EFFBC808-1837-4C36-BFF0-135B8C1042A2}"/>
              </a:ext>
            </a:extLst>
          </p:cNvPr>
          <p:cNvSpPr>
            <a:spLocks noGrp="1"/>
          </p:cNvSpPr>
          <p:nvPr>
            <p:ph sz="quarter" idx="4"/>
          </p:nvPr>
        </p:nvSpPr>
        <p:spPr>
          <a:xfrm>
            <a:off x="6565107" y="1958579"/>
            <a:ext cx="5183188" cy="4307750"/>
          </a:xfrm>
        </p:spPr>
        <p:txBody>
          <a:bodyPr>
            <a:normAutofit/>
          </a:bodyPr>
          <a:lstStyle/>
          <a:p>
            <a:pPr marL="0" indent="0">
              <a:buNone/>
            </a:pPr>
            <a:r>
              <a:rPr lang="en-US" sz="1800" dirty="0"/>
              <a:t>A transport protocol for sending data over a network without an IP connection. It is the simplest protocol of the OSI model phase. UDP does not check whether sent packets have arrived or not. Packet loss in the UDP protocol is almost imperceptible, because the human eye does not notice that microseconds are lost in a large volume of video data. The UDP protocol is designed for the transfer of large amounts of data, and is mainly used to send live broadcasts, live broadcasts, and large amounts of video data.</a:t>
            </a:r>
          </a:p>
        </p:txBody>
      </p:sp>
      <p:sp>
        <p:nvSpPr>
          <p:cNvPr id="8" name="Slide Number Placeholder 7">
            <a:extLst>
              <a:ext uri="{FF2B5EF4-FFF2-40B4-BE49-F238E27FC236}">
                <a16:creationId xmlns:a16="http://schemas.microsoft.com/office/drawing/2014/main" id="{84A4C0E3-E146-49BF-804D-D369F89E8F2A}"/>
              </a:ext>
            </a:extLst>
          </p:cNvPr>
          <p:cNvSpPr>
            <a:spLocks noGrp="1"/>
          </p:cNvSpPr>
          <p:nvPr>
            <p:ph type="sldNum" sz="quarter" idx="12"/>
          </p:nvPr>
        </p:nvSpPr>
        <p:spPr/>
        <p:txBody>
          <a:bodyPr/>
          <a:lstStyle/>
          <a:p>
            <a:fld id="{8C2E478F-E849-4A8C-AF1F-CBCC78A7CBFA}" type="slidenum">
              <a:rPr lang="en-US" smtClean="0"/>
              <a:t>7</a:t>
            </a:fld>
            <a:endParaRPr lang="en-US" dirty="0"/>
          </a:p>
        </p:txBody>
      </p:sp>
      <p:sp>
        <p:nvSpPr>
          <p:cNvPr id="9" name="Rectangle: Rounded Corners 8">
            <a:extLst>
              <a:ext uri="{FF2B5EF4-FFF2-40B4-BE49-F238E27FC236}">
                <a16:creationId xmlns:a16="http://schemas.microsoft.com/office/drawing/2014/main" id="{7F6A3A0A-8426-4A3A-994E-3449C53947EA}"/>
              </a:ext>
            </a:extLst>
          </p:cNvPr>
          <p:cNvSpPr/>
          <p:nvPr/>
        </p:nvSpPr>
        <p:spPr>
          <a:xfrm>
            <a:off x="8821272" y="6360459"/>
            <a:ext cx="3171946" cy="4729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TARMOQ XAVFSIZLIGI</a:t>
            </a:r>
            <a:endParaRPr lang="ru-RU" dirty="0"/>
          </a:p>
        </p:txBody>
      </p:sp>
    </p:spTree>
    <p:extLst>
      <p:ext uri="{BB962C8B-B14F-4D97-AF65-F5344CB8AC3E}">
        <p14:creationId xmlns:p14="http://schemas.microsoft.com/office/powerpoint/2010/main" val="1619265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descr="Chart goes here">
            <a:extLst>
              <a:ext uri="{FF2B5EF4-FFF2-40B4-BE49-F238E27FC236}">
                <a16:creationId xmlns:a16="http://schemas.microsoft.com/office/drawing/2014/main" id="{6573B952-4CEE-4757-91AB-02A6F22E1CF3}"/>
              </a:ext>
            </a:extLst>
          </p:cNvPr>
          <p:cNvGraphicFramePr>
            <a:graphicFrameLocks noGrp="1"/>
          </p:cNvGraphicFramePr>
          <p:nvPr>
            <p:ph sz="quarter" idx="14"/>
            <p:extLst>
              <p:ext uri="{D42A27DB-BD31-4B8C-83A1-F6EECF244321}">
                <p14:modId xmlns:p14="http://schemas.microsoft.com/office/powerpoint/2010/main" val="3716363466"/>
              </p:ext>
            </p:extLst>
          </p:nvPr>
        </p:nvGraphicFramePr>
        <p:xfrm>
          <a:off x="0" y="0"/>
          <a:ext cx="7415213"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C09ADB54-3897-4872-B9B3-1888BB60FDFF}"/>
              </a:ext>
            </a:extLst>
          </p:cNvPr>
          <p:cNvSpPr>
            <a:spLocks noGrp="1"/>
          </p:cNvSpPr>
          <p:nvPr>
            <p:ph type="title"/>
          </p:nvPr>
        </p:nvSpPr>
        <p:spPr>
          <a:xfrm>
            <a:off x="7792279" y="365125"/>
            <a:ext cx="4018722" cy="912346"/>
          </a:xfrm>
        </p:spPr>
        <p:txBody>
          <a:bodyPr/>
          <a:lstStyle/>
          <a:p>
            <a:r>
              <a:rPr lang="en-US" sz="2000" b="1" dirty="0"/>
              <a:t>Transmission Control Protocol (TCP)</a:t>
            </a:r>
            <a:r>
              <a:rPr lang="en-US" sz="2000" dirty="0"/>
              <a:t> (</a:t>
            </a:r>
            <a:r>
              <a:rPr lang="en-US" sz="2000" dirty="0" err="1"/>
              <a:t>uzatishni</a:t>
            </a:r>
            <a:r>
              <a:rPr lang="en-US" sz="2000" dirty="0"/>
              <a:t> </a:t>
            </a:r>
            <a:r>
              <a:rPr lang="en-US" sz="2000" dirty="0" err="1"/>
              <a:t>boshqarish</a:t>
            </a:r>
            <a:r>
              <a:rPr lang="en-US" sz="2000" dirty="0"/>
              <a:t> </a:t>
            </a:r>
            <a:r>
              <a:rPr lang="en-US" sz="2000" dirty="0" err="1"/>
              <a:t>protokoli</a:t>
            </a:r>
            <a:r>
              <a:rPr lang="en-US" sz="2000" dirty="0"/>
              <a:t>)</a:t>
            </a:r>
          </a:p>
        </p:txBody>
      </p:sp>
      <p:sp>
        <p:nvSpPr>
          <p:cNvPr id="3" name="Content Placeholder 2">
            <a:extLst>
              <a:ext uri="{FF2B5EF4-FFF2-40B4-BE49-F238E27FC236}">
                <a16:creationId xmlns:a16="http://schemas.microsoft.com/office/drawing/2014/main" id="{A999491B-46DB-4307-8E1A-E1066E4FBAEB}"/>
              </a:ext>
            </a:extLst>
          </p:cNvPr>
          <p:cNvSpPr>
            <a:spLocks noGrp="1"/>
          </p:cNvSpPr>
          <p:nvPr>
            <p:ph idx="1"/>
          </p:nvPr>
        </p:nvSpPr>
        <p:spPr/>
        <p:txBody>
          <a:bodyPr>
            <a:normAutofit/>
          </a:bodyPr>
          <a:lstStyle/>
          <a:p>
            <a:pPr marL="0" indent="0">
              <a:buNone/>
            </a:pPr>
            <a:r>
              <a:rPr lang="en-US" sz="1800" dirty="0" err="1"/>
              <a:t>internetning</a:t>
            </a:r>
            <a:r>
              <a:rPr lang="en-US" sz="1800" dirty="0"/>
              <a:t> </a:t>
            </a:r>
            <a:r>
              <a:rPr lang="en-US" sz="1800" dirty="0" err="1"/>
              <a:t>asosiy</a:t>
            </a:r>
            <a:r>
              <a:rPr lang="en-US" sz="1800" dirty="0"/>
              <a:t> </a:t>
            </a:r>
            <a:r>
              <a:rPr lang="en-US" sz="1800" dirty="0" err="1"/>
              <a:t>tarmoq</a:t>
            </a:r>
            <a:r>
              <a:rPr lang="en-US" sz="1800" dirty="0"/>
              <a:t> </a:t>
            </a:r>
            <a:r>
              <a:rPr lang="en-US" sz="1800" dirty="0" err="1"/>
              <a:t>protokollaridan</a:t>
            </a:r>
            <a:r>
              <a:rPr lang="en-US" sz="1800" dirty="0"/>
              <a:t> </a:t>
            </a:r>
            <a:r>
              <a:rPr lang="en-US" sz="1800" dirty="0" err="1"/>
              <a:t>biri</a:t>
            </a:r>
            <a:r>
              <a:rPr lang="en-US" sz="1800" dirty="0"/>
              <a:t> </a:t>
            </a:r>
            <a:r>
              <a:rPr lang="en-US" sz="1800" dirty="0" err="1"/>
              <a:t>bo'lib</a:t>
            </a:r>
            <a:r>
              <a:rPr lang="en-US" sz="1800" dirty="0"/>
              <a:t>, TCP/IP </a:t>
            </a:r>
            <a:r>
              <a:rPr lang="en-US" sz="1800" dirty="0" err="1"/>
              <a:t>tarmoqlarida</a:t>
            </a:r>
            <a:r>
              <a:rPr lang="en-US" sz="1800" dirty="0"/>
              <a:t> </a:t>
            </a:r>
            <a:r>
              <a:rPr lang="en-US" sz="1800" dirty="0" err="1"/>
              <a:t>ma'lumotlarni</a:t>
            </a:r>
            <a:r>
              <a:rPr lang="en-US" sz="1800" dirty="0"/>
              <a:t> </a:t>
            </a:r>
            <a:r>
              <a:rPr lang="en-US" sz="1800" dirty="0" err="1"/>
              <a:t>uzatishni</a:t>
            </a:r>
            <a:r>
              <a:rPr lang="en-US" sz="1800" dirty="0"/>
              <a:t> </a:t>
            </a:r>
            <a:r>
              <a:rPr lang="en-US" sz="1800" dirty="0" err="1"/>
              <a:t>boshqarishga</a:t>
            </a:r>
            <a:r>
              <a:rPr lang="en-US" sz="1800" dirty="0"/>
              <a:t> </a:t>
            </a:r>
            <a:r>
              <a:rPr lang="en-US" sz="1800" dirty="0" err="1"/>
              <a:t>mo'ljallangan</a:t>
            </a:r>
            <a:r>
              <a:rPr lang="en-US" sz="1800" dirty="0"/>
              <a:t>. </a:t>
            </a:r>
            <a:r>
              <a:rPr lang="ru-RU" sz="1800" dirty="0"/>
              <a:t>OSI modelining transport bosqichi vazifasini bajaradi</a:t>
            </a:r>
            <a:r>
              <a:rPr lang="en-US" sz="1800" dirty="0"/>
              <a:t>.</a:t>
            </a:r>
          </a:p>
          <a:p>
            <a:pPr marL="0" indent="0">
              <a:buNone/>
            </a:pPr>
            <a:endParaRPr lang="en-US" dirty="0"/>
          </a:p>
        </p:txBody>
      </p:sp>
      <p:sp>
        <p:nvSpPr>
          <p:cNvPr id="12" name="Slide Number Placeholder 11">
            <a:extLst>
              <a:ext uri="{FF2B5EF4-FFF2-40B4-BE49-F238E27FC236}">
                <a16:creationId xmlns:a16="http://schemas.microsoft.com/office/drawing/2014/main" id="{DB99AAA1-CDF9-4450-96FC-E7E2C3AACBFE}"/>
              </a:ext>
            </a:extLst>
          </p:cNvPr>
          <p:cNvSpPr>
            <a:spLocks noGrp="1"/>
          </p:cNvSpPr>
          <p:nvPr>
            <p:ph type="sldNum" sz="quarter" idx="4"/>
          </p:nvPr>
        </p:nvSpPr>
        <p:spPr/>
        <p:txBody>
          <a:bodyPr/>
          <a:lstStyle/>
          <a:p>
            <a:fld id="{8C2E478F-E849-4A8C-AF1F-CBCC78A7CBFA}" type="slidenum">
              <a:rPr lang="en-US" smtClean="0"/>
              <a:t>8</a:t>
            </a:fld>
            <a:endParaRPr lang="en-US" dirty="0"/>
          </a:p>
        </p:txBody>
      </p:sp>
      <p:sp>
        <p:nvSpPr>
          <p:cNvPr id="7" name="Rectangle 6">
            <a:extLst>
              <a:ext uri="{FF2B5EF4-FFF2-40B4-BE49-F238E27FC236}">
                <a16:creationId xmlns:a16="http://schemas.microsoft.com/office/drawing/2014/main" id="{2FF2B995-AED7-409A-8C52-C4B8CA0E418D}"/>
              </a:ext>
            </a:extLst>
          </p:cNvPr>
          <p:cNvSpPr/>
          <p:nvPr/>
        </p:nvSpPr>
        <p:spPr>
          <a:xfrm>
            <a:off x="7792279" y="3980329"/>
            <a:ext cx="4018722" cy="2312895"/>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r>
              <a:rPr lang="en-US" dirty="0"/>
              <a:t>is one of the main network protocols of the Internet and is designed to control data transmission in TCP/IP networks. It acts as the transport phase of the OSI model.</a:t>
            </a:r>
            <a:endParaRPr lang="ru-RU" dirty="0"/>
          </a:p>
        </p:txBody>
      </p:sp>
      <p:sp>
        <p:nvSpPr>
          <p:cNvPr id="8" name="Rectangle 7">
            <a:extLst>
              <a:ext uri="{FF2B5EF4-FFF2-40B4-BE49-F238E27FC236}">
                <a16:creationId xmlns:a16="http://schemas.microsoft.com/office/drawing/2014/main" id="{1298A8FD-53A6-4D17-979B-02B122438629}"/>
              </a:ext>
            </a:extLst>
          </p:cNvPr>
          <p:cNvSpPr/>
          <p:nvPr/>
        </p:nvSpPr>
        <p:spPr>
          <a:xfrm>
            <a:off x="7792279" y="3980329"/>
            <a:ext cx="4018722" cy="6858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INGLIZ TILIDAGI TAVSIFI</a:t>
            </a:r>
            <a:endParaRPr lang="en-US" dirty="0"/>
          </a:p>
        </p:txBody>
      </p:sp>
      <p:sp>
        <p:nvSpPr>
          <p:cNvPr id="9" name="Rectangle: Rounded Corners 8">
            <a:extLst>
              <a:ext uri="{FF2B5EF4-FFF2-40B4-BE49-F238E27FC236}">
                <a16:creationId xmlns:a16="http://schemas.microsoft.com/office/drawing/2014/main" id="{7C0A4E6F-8BDF-4C5D-8B0E-731FCB81AC18}"/>
              </a:ext>
            </a:extLst>
          </p:cNvPr>
          <p:cNvSpPr/>
          <p:nvPr/>
        </p:nvSpPr>
        <p:spPr>
          <a:xfrm>
            <a:off x="8821272" y="6360459"/>
            <a:ext cx="3171946" cy="4729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TARMOQ XAVFSIZLIGI</a:t>
            </a:r>
            <a:endParaRPr lang="ru-RU" dirty="0"/>
          </a:p>
        </p:txBody>
      </p:sp>
    </p:spTree>
    <p:extLst>
      <p:ext uri="{BB962C8B-B14F-4D97-AF65-F5344CB8AC3E}">
        <p14:creationId xmlns:p14="http://schemas.microsoft.com/office/powerpoint/2010/main" val="869470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Large Image of person at laptop in internet cafe">
            <a:extLst>
              <a:ext uri="{FF2B5EF4-FFF2-40B4-BE49-F238E27FC236}">
                <a16:creationId xmlns:a16="http://schemas.microsoft.com/office/drawing/2014/main" id="{BFA823F4-1B6F-4E9F-8515-0F87A0C174C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5" name="Rectangle 13">
            <a:extLst>
              <a:ext uri="{FF2B5EF4-FFF2-40B4-BE49-F238E27FC236}">
                <a16:creationId xmlns:a16="http://schemas.microsoft.com/office/drawing/2014/main" id="{84970DCE-964B-4562-9633-71BA6A4DCB65}"/>
              </a:ext>
              <a:ext uri="{C183D7F6-B498-43B3-948B-1728B52AA6E4}">
                <adec:decorative xmlns:adec="http://schemas.microsoft.com/office/drawing/2017/decorative" val="1"/>
              </a:ext>
            </a:extLst>
          </p:cNvPr>
          <p:cNvSpPr/>
          <p:nvPr/>
        </p:nvSpPr>
        <p:spPr>
          <a:xfrm>
            <a:off x="1" y="0"/>
            <a:ext cx="12191999" cy="7151655"/>
          </a:xfrm>
          <a:prstGeom prst="rect">
            <a:avLst/>
          </a:prstGeom>
          <a:gradFill flip="none" rotWithShape="1">
            <a:gsLst>
              <a:gs pos="0">
                <a:srgbClr val="01023B">
                  <a:alpha val="20000"/>
                </a:srgbClr>
              </a:gs>
              <a:gs pos="100000">
                <a:srgbClr val="E99757">
                  <a:alpha val="20000"/>
                </a:srgbClr>
              </a:gs>
              <a:gs pos="50000">
                <a:srgbClr val="A53F52">
                  <a:alpha val="2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C1F0EB8-D260-4FB6-ACF6-6E86B9A02919}"/>
              </a:ext>
              <a:ext uri="{C183D7F6-B498-43B3-948B-1728B52AA6E4}">
                <adec:decorative xmlns:adec="http://schemas.microsoft.com/office/drawing/2017/decorative" val="1"/>
              </a:ext>
            </a:extLst>
          </p:cNvPr>
          <p:cNvSpPr/>
          <p:nvPr/>
        </p:nvSpPr>
        <p:spPr>
          <a:xfrm>
            <a:off x="84666" y="2985247"/>
            <a:ext cx="4199467" cy="2891116"/>
          </a:xfrm>
          <a:prstGeom prst="rect">
            <a:avLst/>
          </a:prstGeom>
          <a:solidFill>
            <a:schemeClr val="tx2">
              <a:lumMod val="20000"/>
              <a:lumOff val="80000"/>
            </a:schemeClr>
          </a:solidFill>
          <a:ln>
            <a:noFill/>
          </a:ln>
          <a:effectLst>
            <a:innerShdw blurRad="254000" dist="127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E70920C0-10F4-4ECD-BDF3-CE993B7C8C82}"/>
              </a:ext>
            </a:extLst>
          </p:cNvPr>
          <p:cNvSpPr>
            <a:spLocks noGrp="1"/>
          </p:cNvSpPr>
          <p:nvPr>
            <p:ph type="title"/>
          </p:nvPr>
        </p:nvSpPr>
        <p:spPr>
          <a:xfrm>
            <a:off x="154635" y="2985247"/>
            <a:ext cx="3785222" cy="2891117"/>
          </a:xfrm>
        </p:spPr>
        <p:txBody>
          <a:bodyPr>
            <a:noAutofit/>
          </a:bodyPr>
          <a:lstStyle/>
          <a:p>
            <a:pPr algn="l"/>
            <a:r>
              <a:rPr lang="en-US" sz="2000" dirty="0" err="1"/>
              <a:t>Biror</a:t>
            </a:r>
            <a:r>
              <a:rPr lang="en-US" sz="2000" dirty="0"/>
              <a:t> </a:t>
            </a:r>
            <a:r>
              <a:rPr lang="en-US" sz="2000" dirty="0" err="1"/>
              <a:t>komputer</a:t>
            </a:r>
            <a:r>
              <a:rPr lang="en-US" sz="2000" dirty="0"/>
              <a:t> </a:t>
            </a:r>
            <a:r>
              <a:rPr lang="en-US" sz="2000" dirty="0" err="1"/>
              <a:t>yoki</a:t>
            </a:r>
            <a:r>
              <a:rPr lang="en-US" sz="2000" dirty="0"/>
              <a:t> </a:t>
            </a:r>
            <a:r>
              <a:rPr lang="en-US" sz="2000" dirty="0" err="1"/>
              <a:t>komputerlar</a:t>
            </a:r>
            <a:r>
              <a:rPr lang="en-US" sz="2000" dirty="0"/>
              <a:t> </a:t>
            </a:r>
            <a:r>
              <a:rPr lang="en-US" sz="2000" dirty="0" err="1"/>
              <a:t>netiga</a:t>
            </a:r>
            <a:r>
              <a:rPr lang="en-US" sz="2000" dirty="0"/>
              <a:t> </a:t>
            </a:r>
            <a:r>
              <a:rPr lang="en-US" sz="2000" dirty="0" err="1"/>
              <a:t>tashqaridan</a:t>
            </a:r>
            <a:r>
              <a:rPr lang="en-US" sz="2000" dirty="0"/>
              <a:t> </a:t>
            </a:r>
            <a:r>
              <a:rPr lang="en-US" sz="2000" dirty="0" err="1"/>
              <a:t>keluvchi</a:t>
            </a:r>
            <a:r>
              <a:rPr lang="en-US" sz="2000" dirty="0"/>
              <a:t> </a:t>
            </a:r>
            <a:r>
              <a:rPr lang="en-US" sz="2000" dirty="0" err="1"/>
              <a:t>havflarni</a:t>
            </a:r>
            <a:r>
              <a:rPr lang="en-US" sz="2000" dirty="0"/>
              <a:t> </a:t>
            </a:r>
            <a:r>
              <a:rPr lang="en-US" sz="2000" dirty="0" err="1"/>
              <a:t>tosish</a:t>
            </a:r>
            <a:r>
              <a:rPr lang="en-US" sz="2000" dirty="0"/>
              <a:t> </a:t>
            </a:r>
            <a:r>
              <a:rPr lang="en-US" sz="2000" dirty="0" err="1"/>
              <a:t>uchun</a:t>
            </a:r>
            <a:r>
              <a:rPr lang="en-US" sz="2000" dirty="0"/>
              <a:t> </a:t>
            </a:r>
            <a:r>
              <a:rPr lang="en-US" sz="2000" dirty="0" err="1"/>
              <a:t>chiqarilagan</a:t>
            </a:r>
            <a:r>
              <a:rPr lang="en-US" sz="2000" dirty="0"/>
              <a:t> </a:t>
            </a:r>
            <a:r>
              <a:rPr lang="en-US" sz="2000" dirty="0" err="1"/>
              <a:t>programma</a:t>
            </a:r>
            <a:r>
              <a:rPr lang="en-US" sz="2000" dirty="0"/>
              <a:t> </a:t>
            </a:r>
            <a:r>
              <a:rPr lang="en-US" sz="2000" dirty="0" err="1"/>
              <a:t>yoki</a:t>
            </a:r>
            <a:r>
              <a:rPr lang="en-US" sz="2000" dirty="0"/>
              <a:t> </a:t>
            </a:r>
            <a:r>
              <a:rPr lang="en-US" sz="2000" dirty="0" err="1"/>
              <a:t>qurilma</a:t>
            </a:r>
            <a:r>
              <a:rPr lang="en-US" sz="2000" dirty="0"/>
              <a:t> ...</a:t>
            </a:r>
            <a:br>
              <a:rPr lang="ru-RU" sz="2000" dirty="0"/>
            </a:br>
            <a:r>
              <a:rPr lang="en-US" sz="2000" dirty="0" err="1"/>
              <a:t>Vazifasi</a:t>
            </a:r>
            <a:r>
              <a:rPr lang="en-US" sz="2000" dirty="0"/>
              <a:t>: virus, </a:t>
            </a:r>
            <a:r>
              <a:rPr lang="en-US" sz="2000" dirty="0" err="1"/>
              <a:t>haker</a:t>
            </a:r>
            <a:r>
              <a:rPr lang="en-US" sz="2000" dirty="0"/>
              <a:t> </a:t>
            </a:r>
            <a:r>
              <a:rPr lang="en-US" sz="2000" dirty="0" err="1"/>
              <a:t>va</a:t>
            </a:r>
            <a:r>
              <a:rPr lang="en-US" sz="2000" dirty="0"/>
              <a:t> </a:t>
            </a:r>
            <a:r>
              <a:rPr lang="en-US" sz="2000" dirty="0" err="1"/>
              <a:t>inrormatsiyani</a:t>
            </a:r>
            <a:r>
              <a:rPr lang="en-US" sz="2000" dirty="0"/>
              <a:t> </a:t>
            </a:r>
            <a:r>
              <a:rPr lang="en-US" sz="2000" dirty="0" err="1"/>
              <a:t>tashqariga</a:t>
            </a:r>
            <a:r>
              <a:rPr lang="en-US" sz="2000" dirty="0"/>
              <a:t> </a:t>
            </a:r>
            <a:r>
              <a:rPr lang="en-US" sz="2000" dirty="0" err="1"/>
              <a:t>oqib</a:t>
            </a:r>
            <a:r>
              <a:rPr lang="en-US" sz="2000" dirty="0"/>
              <a:t> </a:t>
            </a:r>
            <a:r>
              <a:rPr lang="en-US" sz="2000" dirty="0" err="1"/>
              <a:t>ketishidan</a:t>
            </a:r>
            <a:r>
              <a:rPr lang="en-US" sz="2000" dirty="0"/>
              <a:t> </a:t>
            </a:r>
            <a:r>
              <a:rPr lang="en-US" sz="2000" dirty="0" err="1"/>
              <a:t>saqlaydi</a:t>
            </a:r>
            <a:r>
              <a:rPr lang="en-US" sz="2000" dirty="0"/>
              <a:t>...</a:t>
            </a:r>
            <a:br>
              <a:rPr lang="ru-RU" sz="1800" dirty="0"/>
            </a:br>
            <a:endParaRPr lang="en-US" sz="1800" dirty="0">
              <a:solidFill>
                <a:schemeClr val="bg1"/>
              </a:solidFill>
              <a:latin typeface="+mn-lt"/>
            </a:endParaRPr>
          </a:p>
        </p:txBody>
      </p:sp>
      <p:sp>
        <p:nvSpPr>
          <p:cNvPr id="2" name="Rectangle 1">
            <a:extLst>
              <a:ext uri="{FF2B5EF4-FFF2-40B4-BE49-F238E27FC236}">
                <a16:creationId xmlns:a16="http://schemas.microsoft.com/office/drawing/2014/main" id="{456EF7A3-A265-4CEA-82EA-FA7A2191F01B}"/>
              </a:ext>
            </a:extLst>
          </p:cNvPr>
          <p:cNvSpPr/>
          <p:nvPr/>
        </p:nvSpPr>
        <p:spPr>
          <a:xfrm>
            <a:off x="84666" y="2581835"/>
            <a:ext cx="4199467" cy="4034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Firewall</a:t>
            </a:r>
            <a:endParaRPr lang="ru-RU"/>
          </a:p>
        </p:txBody>
      </p:sp>
      <p:sp>
        <p:nvSpPr>
          <p:cNvPr id="4" name="Rectangle 3">
            <a:extLst>
              <a:ext uri="{FF2B5EF4-FFF2-40B4-BE49-F238E27FC236}">
                <a16:creationId xmlns:a16="http://schemas.microsoft.com/office/drawing/2014/main" id="{EAA434F7-CF4B-4819-9847-D736DA85238F}"/>
              </a:ext>
            </a:extLst>
          </p:cNvPr>
          <p:cNvSpPr/>
          <p:nvPr/>
        </p:nvSpPr>
        <p:spPr>
          <a:xfrm>
            <a:off x="7126941" y="3953435"/>
            <a:ext cx="4531659" cy="2326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A program or device released to block external threats to a computer or computer network...</a:t>
            </a:r>
            <a:endParaRPr lang="ru-RU"/>
          </a:p>
          <a:p>
            <a:r>
              <a:rPr lang="en-US"/>
              <a:t>Function: Prevents virus, hacker and information leakage...</a:t>
            </a:r>
            <a:endParaRPr lang="ru-RU"/>
          </a:p>
        </p:txBody>
      </p:sp>
      <p:sp>
        <p:nvSpPr>
          <p:cNvPr id="7" name="Rectangle 6">
            <a:extLst>
              <a:ext uri="{FF2B5EF4-FFF2-40B4-BE49-F238E27FC236}">
                <a16:creationId xmlns:a16="http://schemas.microsoft.com/office/drawing/2014/main" id="{925E8103-8258-4C86-982A-5AB5D982D3A5}"/>
              </a:ext>
            </a:extLst>
          </p:cNvPr>
          <p:cNvSpPr/>
          <p:nvPr/>
        </p:nvSpPr>
        <p:spPr>
          <a:xfrm>
            <a:off x="7126940" y="3953435"/>
            <a:ext cx="4531659" cy="47064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INGLIZ TILIDAGI TAVSIFI</a:t>
            </a:r>
            <a:endParaRPr lang="en-US" dirty="0"/>
          </a:p>
        </p:txBody>
      </p:sp>
    </p:spTree>
    <p:extLst>
      <p:ext uri="{BB962C8B-B14F-4D97-AF65-F5344CB8AC3E}">
        <p14:creationId xmlns:p14="http://schemas.microsoft.com/office/powerpoint/2010/main" val="1389222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Picture placeholder">
            <a:extLst>
              <a:ext uri="{FF2B5EF4-FFF2-40B4-BE49-F238E27FC236}">
                <a16:creationId xmlns:a16="http://schemas.microsoft.com/office/drawing/2014/main" id="{4D593114-653B-4F83-A72F-17932C08057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5" name="Rectangle 4">
            <a:extLst>
              <a:ext uri="{FF2B5EF4-FFF2-40B4-BE49-F238E27FC236}">
                <a16:creationId xmlns:a16="http://schemas.microsoft.com/office/drawing/2014/main" id="{979F9DAD-F6B0-4ECC-8632-4B5E050986A8}"/>
              </a:ext>
              <a:ext uri="{C183D7F6-B498-43B3-948B-1728B52AA6E4}">
                <adec:decorative xmlns:adec="http://schemas.microsoft.com/office/drawing/2017/decorative" val="1"/>
              </a:ext>
            </a:extLst>
          </p:cNvPr>
          <p:cNvSpPr/>
          <p:nvPr/>
        </p:nvSpPr>
        <p:spPr>
          <a:xfrm>
            <a:off x="-62753" y="0"/>
            <a:ext cx="12192000" cy="6858000"/>
          </a:xfrm>
          <a:prstGeom prst="rect">
            <a:avLst/>
          </a:prstGeom>
          <a:gradFill>
            <a:gsLst>
              <a:gs pos="0">
                <a:srgbClr val="01023B">
                  <a:alpha val="70000"/>
                </a:srgbClr>
              </a:gs>
              <a:gs pos="100000">
                <a:srgbClr val="E99757">
                  <a:lumMod val="97000"/>
                  <a:lumOff val="3000"/>
                  <a:alpha val="70000"/>
                </a:srgbClr>
              </a:gs>
              <a:gs pos="50000">
                <a:srgbClr val="A53F52">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4F7706BE-EF2E-459C-8778-01DDD354C634}"/>
              </a:ext>
            </a:extLst>
          </p:cNvPr>
          <p:cNvSpPr>
            <a:spLocks noGrp="1"/>
          </p:cNvSpPr>
          <p:nvPr>
            <p:ph type="title"/>
          </p:nvPr>
        </p:nvSpPr>
        <p:spPr>
          <a:xfrm>
            <a:off x="702365" y="901880"/>
            <a:ext cx="10787270" cy="830649"/>
          </a:xfrm>
        </p:spPr>
        <p:txBody>
          <a:bodyPr>
            <a:normAutofit fontScale="90000"/>
          </a:bodyPr>
          <a:lstStyle/>
          <a:p>
            <a:r>
              <a:rPr lang="ru-RU" b="1" dirty="0"/>
              <a:t>Parol</a:t>
            </a:r>
            <a:r>
              <a:rPr lang="ru-RU" dirty="0"/>
              <a:t> ( </a:t>
            </a:r>
            <a:r>
              <a:rPr lang="ru-RU" u="sng" dirty="0">
                <a:hlinkClick r:id="rId3" tooltip="Fransuz tili"/>
              </a:rPr>
              <a:t>fr. </a:t>
            </a:r>
            <a:r>
              <a:rPr lang="ru-RU" dirty="0"/>
              <a:t> </a:t>
            </a:r>
            <a:r>
              <a:rPr lang="fr-FR" i="1" dirty="0"/>
              <a:t>parole</a:t>
            </a:r>
            <a:r>
              <a:rPr lang="ru-RU" dirty="0"/>
              <a:t>  - so'z) </a:t>
            </a:r>
            <a:endParaRPr lang="en-US" dirty="0">
              <a:solidFill>
                <a:schemeClr val="bg1"/>
              </a:solidFill>
            </a:endParaRPr>
          </a:p>
        </p:txBody>
      </p:sp>
      <p:sp>
        <p:nvSpPr>
          <p:cNvPr id="14" name="Subtitle 2">
            <a:extLst>
              <a:ext uri="{FF2B5EF4-FFF2-40B4-BE49-F238E27FC236}">
                <a16:creationId xmlns:a16="http://schemas.microsoft.com/office/drawing/2014/main" id="{A62C97B6-F2B5-4806-AB83-0CC32DF096AE}"/>
              </a:ext>
            </a:extLst>
          </p:cNvPr>
          <p:cNvSpPr txBox="1">
            <a:spLocks/>
          </p:cNvSpPr>
          <p:nvPr/>
        </p:nvSpPr>
        <p:spPr>
          <a:xfrm>
            <a:off x="282389" y="1963271"/>
            <a:ext cx="5002306" cy="3671048"/>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1000"/>
              </a:spcBef>
              <a:spcAft>
                <a:spcPts val="500"/>
              </a:spcAft>
              <a:buClr>
                <a:schemeClr val="accent1"/>
              </a:buClr>
              <a:buFont typeface="Arial" panose="020B0604020202020204" pitchFamily="34" charset="0"/>
              <a:buNone/>
              <a:defRPr sz="1400" kern="1200">
                <a:solidFill>
                  <a:schemeClr val="bg1"/>
                </a:solidFill>
                <a:latin typeface="+mn-lt"/>
                <a:ea typeface="+mn-ea"/>
                <a:cs typeface="+mn-cs"/>
              </a:defRPr>
            </a:lvl1pPr>
            <a:lvl2pPr marL="457200" indent="0" algn="ctr" defTabSz="914400" rtl="0" eaLnBrk="1" latinLnBrk="0" hangingPunct="1">
              <a:lnSpc>
                <a:spcPct val="100000"/>
              </a:lnSpc>
              <a:spcBef>
                <a:spcPts val="500"/>
              </a:spcBef>
              <a:spcAft>
                <a:spcPts val="500"/>
              </a:spcAft>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500"/>
              </a:spcBef>
              <a:spcAft>
                <a:spcPts val="500"/>
              </a:spcAft>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500"/>
              </a:spcBef>
              <a:spcAft>
                <a:spcPts val="500"/>
              </a:spcAft>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500"/>
              </a:spcBef>
              <a:spcAft>
                <a:spcPts val="500"/>
              </a:spcAft>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err="1"/>
              <a:t>shartli</a:t>
            </a:r>
            <a:r>
              <a:rPr lang="en-US" sz="2000" dirty="0"/>
              <a:t> </a:t>
            </a:r>
            <a:r>
              <a:rPr lang="en-US" sz="2000" dirty="0" err="1"/>
              <a:t>so'z</a:t>
            </a:r>
            <a:r>
              <a:rPr lang="en-US" sz="2000" dirty="0"/>
              <a:t>  </a:t>
            </a:r>
            <a:r>
              <a:rPr lang="en-US" sz="2000" dirty="0" err="1"/>
              <a:t>yoki</a:t>
            </a:r>
            <a:r>
              <a:rPr lang="en-US" sz="2000" dirty="0"/>
              <a:t> </a:t>
            </a:r>
            <a:r>
              <a:rPr lang="en-US" sz="2000" dirty="0" err="1"/>
              <a:t>harflar</a:t>
            </a:r>
            <a:r>
              <a:rPr lang="en-US" sz="2000" dirty="0"/>
              <a:t>, </a:t>
            </a:r>
            <a:r>
              <a:rPr lang="en-US" sz="2000" dirty="0" err="1"/>
              <a:t>raqamlar</a:t>
            </a:r>
            <a:r>
              <a:rPr lang="en-US" sz="2000" dirty="0"/>
              <a:t> </a:t>
            </a:r>
            <a:r>
              <a:rPr lang="en-US" sz="2000" dirty="0" err="1"/>
              <a:t>va</a:t>
            </a:r>
            <a:r>
              <a:rPr lang="en-US" sz="2000" dirty="0"/>
              <a:t> </a:t>
            </a:r>
            <a:r>
              <a:rPr lang="en-US" sz="2000" dirty="0" err="1"/>
              <a:t>boshqa</a:t>
            </a:r>
            <a:r>
              <a:rPr lang="en-US" sz="2000" dirty="0"/>
              <a:t> </a:t>
            </a:r>
            <a:r>
              <a:rPr lang="en-US" sz="2000" dirty="0" err="1"/>
              <a:t>belgilardan</a:t>
            </a:r>
            <a:r>
              <a:rPr lang="en-US" sz="2000" dirty="0"/>
              <a:t> </a:t>
            </a:r>
            <a:r>
              <a:rPr lang="en-US" sz="2000" dirty="0" err="1"/>
              <a:t>iborat</a:t>
            </a:r>
            <a:r>
              <a:rPr lang="en-US" sz="2000" dirty="0"/>
              <a:t> </a:t>
            </a:r>
            <a:r>
              <a:rPr lang="en-US" sz="2000" dirty="0" err="1"/>
              <a:t>bo'lgan</a:t>
            </a:r>
            <a:r>
              <a:rPr lang="en-US" sz="2000" dirty="0"/>
              <a:t> </a:t>
            </a:r>
            <a:r>
              <a:rPr lang="en-US" sz="2000" dirty="0" err="1"/>
              <a:t>va</a:t>
            </a:r>
            <a:r>
              <a:rPr lang="en-US" sz="2000" dirty="0"/>
              <a:t> </a:t>
            </a:r>
            <a:r>
              <a:rPr lang="en-US" sz="2000" dirty="0" err="1"/>
              <a:t>shaxsni</a:t>
            </a:r>
            <a:r>
              <a:rPr lang="en-US" sz="2000" dirty="0"/>
              <a:t> </a:t>
            </a:r>
            <a:r>
              <a:rPr lang="en-US" sz="2000" dirty="0" err="1"/>
              <a:t>yoki</a:t>
            </a:r>
            <a:r>
              <a:rPr lang="en-US" sz="2000" dirty="0"/>
              <a:t> </a:t>
            </a:r>
            <a:r>
              <a:rPr lang="en-US" sz="2000" dirty="0" err="1"/>
              <a:t>hokimiyatni</a:t>
            </a:r>
            <a:r>
              <a:rPr lang="en-US" sz="2000" dirty="0"/>
              <a:t> </a:t>
            </a:r>
            <a:r>
              <a:rPr lang="en-US" sz="2000" dirty="0" err="1"/>
              <a:t>tasdiqlash</a:t>
            </a:r>
            <a:r>
              <a:rPr lang="en-US" sz="2000" dirty="0"/>
              <a:t> </a:t>
            </a:r>
            <a:r>
              <a:rPr lang="en-US" sz="2000" dirty="0" err="1"/>
              <a:t>uchun</a:t>
            </a:r>
            <a:r>
              <a:rPr lang="en-US" sz="2000" dirty="0"/>
              <a:t> </a:t>
            </a:r>
            <a:r>
              <a:rPr lang="en-US" sz="2000" dirty="0" err="1"/>
              <a:t>mo'ljallangan</a:t>
            </a:r>
            <a:r>
              <a:rPr lang="en-US" sz="2000" dirty="0"/>
              <a:t> </a:t>
            </a:r>
            <a:r>
              <a:rPr lang="en-US" sz="2000" dirty="0" err="1"/>
              <a:t>ixtiyoriy</a:t>
            </a:r>
            <a:r>
              <a:rPr lang="en-US" sz="2000" dirty="0"/>
              <a:t> </a:t>
            </a:r>
            <a:r>
              <a:rPr lang="en-US" sz="2000" dirty="0" err="1"/>
              <a:t>belgilar</a:t>
            </a:r>
            <a:r>
              <a:rPr lang="en-US" sz="2000" dirty="0"/>
              <a:t> </a:t>
            </a:r>
            <a:r>
              <a:rPr lang="en-US" sz="2000" dirty="0" err="1"/>
              <a:t>to'plami</a:t>
            </a:r>
            <a:r>
              <a:rPr lang="en-US" sz="2000" dirty="0"/>
              <a:t>. Agar </a:t>
            </a:r>
            <a:r>
              <a:rPr lang="en-US" sz="2000" dirty="0" err="1"/>
              <a:t>faqat</a:t>
            </a:r>
            <a:r>
              <a:rPr lang="en-US" sz="2000" dirty="0"/>
              <a:t> </a:t>
            </a:r>
            <a:r>
              <a:rPr lang="en-US" sz="2000" dirty="0" err="1"/>
              <a:t>raqamlarga</a:t>
            </a:r>
            <a:r>
              <a:rPr lang="en-US" sz="2000" dirty="0"/>
              <a:t> </a:t>
            </a:r>
            <a:r>
              <a:rPr lang="en-US" sz="2000" dirty="0" err="1"/>
              <a:t>ruxsat</a:t>
            </a:r>
            <a:r>
              <a:rPr lang="en-US" sz="2000" dirty="0"/>
              <a:t> </a:t>
            </a:r>
            <a:r>
              <a:rPr lang="en-US" sz="2000" dirty="0" err="1"/>
              <a:t>berilsa</a:t>
            </a:r>
            <a:r>
              <a:rPr lang="en-US" sz="2000" dirty="0"/>
              <a:t>, </a:t>
            </a:r>
            <a:r>
              <a:rPr lang="en-US" sz="2000" dirty="0" err="1"/>
              <a:t>unda</a:t>
            </a:r>
            <a:r>
              <a:rPr lang="en-US" sz="2000" dirty="0"/>
              <a:t> </a:t>
            </a:r>
            <a:r>
              <a:rPr lang="en-US" sz="2000" dirty="0" err="1"/>
              <a:t>bu</a:t>
            </a:r>
            <a:r>
              <a:rPr lang="en-US" sz="2000" dirty="0"/>
              <a:t> </a:t>
            </a:r>
            <a:r>
              <a:rPr lang="en-US" sz="2000" dirty="0" err="1"/>
              <a:t>kombinatsiya</a:t>
            </a:r>
            <a:r>
              <a:rPr lang="en-US" sz="2000" dirty="0"/>
              <a:t> </a:t>
            </a:r>
            <a:r>
              <a:rPr lang="en-US" sz="2000" dirty="0" err="1"/>
              <a:t>ba'zan</a:t>
            </a:r>
            <a:r>
              <a:rPr lang="en-US" sz="2000" dirty="0"/>
              <a:t> PIN </a:t>
            </a:r>
            <a:r>
              <a:rPr lang="en-US" sz="2000" dirty="0" err="1"/>
              <a:t>kod</a:t>
            </a:r>
            <a:r>
              <a:rPr lang="en-US" sz="2000" dirty="0"/>
              <a:t> deb </a:t>
            </a:r>
            <a:r>
              <a:rPr lang="en-US" sz="2000" dirty="0" err="1"/>
              <a:t>ataladi</a:t>
            </a:r>
            <a:r>
              <a:rPr lang="en-US" sz="2000" dirty="0"/>
              <a:t> (</a:t>
            </a:r>
            <a:r>
              <a:rPr lang="en-US" sz="2000" dirty="0" err="1"/>
              <a:t>inglizcha</a:t>
            </a:r>
            <a:r>
              <a:rPr lang="en-US" sz="2000" dirty="0"/>
              <a:t> PIN </a:t>
            </a:r>
            <a:r>
              <a:rPr lang="en-US" sz="2000" dirty="0" err="1"/>
              <a:t>qisqartmasidan</a:t>
            </a:r>
            <a:r>
              <a:rPr lang="en-US" sz="2000" dirty="0"/>
              <a:t> - </a:t>
            </a:r>
            <a:r>
              <a:rPr lang="en-US" sz="2000" dirty="0" err="1"/>
              <a:t>shaxsiy</a:t>
            </a:r>
            <a:r>
              <a:rPr lang="en-US" sz="2000" dirty="0"/>
              <a:t> </a:t>
            </a:r>
            <a:r>
              <a:rPr lang="en-US" sz="2000" dirty="0" err="1"/>
              <a:t>identifikatsiya</a:t>
            </a:r>
            <a:r>
              <a:rPr lang="en-US" sz="2000" dirty="0"/>
              <a:t> </a:t>
            </a:r>
            <a:r>
              <a:rPr lang="en-US" sz="2000" dirty="0" err="1"/>
              <a:t>raqami</a:t>
            </a:r>
            <a:r>
              <a:rPr lang="en-US" sz="2000" dirty="0"/>
              <a:t>).</a:t>
            </a:r>
            <a:r>
              <a:rPr lang="en-US" sz="2000" dirty="0" err="1"/>
              <a:t>Parollar</a:t>
            </a:r>
            <a:r>
              <a:rPr lang="en-US" sz="2000" dirty="0"/>
              <a:t> </a:t>
            </a:r>
            <a:r>
              <a:rPr lang="en-US" sz="2000" dirty="0" err="1"/>
              <a:t>ko'pincha</a:t>
            </a:r>
            <a:r>
              <a:rPr lang="en-US" sz="2000" dirty="0"/>
              <a:t> </a:t>
            </a:r>
            <a:r>
              <a:rPr lang="en-US" sz="2000" dirty="0" err="1"/>
              <a:t>ma'lumotlarni</a:t>
            </a:r>
            <a:r>
              <a:rPr lang="en-US" sz="2000" dirty="0"/>
              <a:t> </a:t>
            </a:r>
            <a:r>
              <a:rPr lang="en-US" sz="2000" dirty="0" err="1"/>
              <a:t>ruxsatsiz</a:t>
            </a:r>
            <a:r>
              <a:rPr lang="en-US" sz="2000" dirty="0"/>
              <a:t> </a:t>
            </a:r>
            <a:r>
              <a:rPr lang="en-US" sz="2000" dirty="0" err="1"/>
              <a:t>kirishdan</a:t>
            </a:r>
            <a:r>
              <a:rPr lang="en-US" sz="2000" dirty="0"/>
              <a:t> </a:t>
            </a:r>
            <a:r>
              <a:rPr lang="en-US" sz="2000" dirty="0" err="1"/>
              <a:t>himoya</a:t>
            </a:r>
            <a:r>
              <a:rPr lang="en-US" sz="2000" dirty="0"/>
              <a:t> </a:t>
            </a:r>
            <a:r>
              <a:rPr lang="en-US" sz="2000" dirty="0" err="1"/>
              <a:t>qilish</a:t>
            </a:r>
            <a:r>
              <a:rPr lang="en-US" sz="2000" dirty="0"/>
              <a:t> </a:t>
            </a:r>
            <a:r>
              <a:rPr lang="en-US" sz="2000" dirty="0" err="1"/>
              <a:t>uchun</a:t>
            </a:r>
            <a:r>
              <a:rPr lang="en-US" sz="2000" dirty="0"/>
              <a:t> </a:t>
            </a:r>
            <a:r>
              <a:rPr lang="en-US" sz="2000" dirty="0" err="1"/>
              <a:t>ishlatiladi</a:t>
            </a:r>
            <a:r>
              <a:rPr lang="en-US" sz="2000" dirty="0"/>
              <a:t> . </a:t>
            </a:r>
            <a:r>
              <a:rPr lang="en-US" sz="2000" dirty="0" err="1"/>
              <a:t>Ko'pgina</a:t>
            </a:r>
            <a:r>
              <a:rPr lang="en-US" sz="2000" dirty="0"/>
              <a:t> </a:t>
            </a:r>
            <a:r>
              <a:rPr lang="en-US" sz="2000" dirty="0" err="1"/>
              <a:t>hisoblash</a:t>
            </a:r>
            <a:r>
              <a:rPr lang="en-US" sz="2000" dirty="0"/>
              <a:t> </a:t>
            </a:r>
            <a:r>
              <a:rPr lang="en-US" sz="2000" dirty="0" err="1"/>
              <a:t>tizimlarida</a:t>
            </a:r>
            <a:r>
              <a:rPr lang="en-US" sz="2000" dirty="0"/>
              <a:t> </a:t>
            </a:r>
            <a:r>
              <a:rPr lang="en-US" sz="2000" dirty="0" err="1"/>
              <a:t>foydalanuvchi</a:t>
            </a:r>
            <a:r>
              <a:rPr lang="en-US" sz="2000" dirty="0"/>
              <a:t> </a:t>
            </a:r>
            <a:r>
              <a:rPr lang="en-US" sz="2000" dirty="0" err="1"/>
              <a:t>autentifikatsiyasi</a:t>
            </a:r>
            <a:r>
              <a:rPr lang="en-US" sz="2000" dirty="0"/>
              <a:t> </a:t>
            </a:r>
            <a:r>
              <a:rPr lang="en-US" sz="2000" dirty="0" err="1"/>
              <a:t>uchun</a:t>
            </a:r>
            <a:r>
              <a:rPr lang="en-US" sz="2000" dirty="0"/>
              <a:t> </a:t>
            </a:r>
            <a:r>
              <a:rPr lang="en-US" sz="2000" dirty="0" err="1"/>
              <a:t>foydalanuvchi</a:t>
            </a:r>
            <a:r>
              <a:rPr lang="en-US" sz="2000" dirty="0"/>
              <a:t> </a:t>
            </a:r>
            <a:r>
              <a:rPr lang="en-US" sz="2000" dirty="0" err="1"/>
              <a:t>nomi</a:t>
            </a:r>
            <a:r>
              <a:rPr lang="en-US" sz="2000" dirty="0"/>
              <a:t> -  </a:t>
            </a:r>
            <a:r>
              <a:rPr lang="en-US" sz="2000" dirty="0" err="1"/>
              <a:t>parol</a:t>
            </a:r>
            <a:r>
              <a:rPr lang="en-US" sz="2000" dirty="0"/>
              <a:t> </a:t>
            </a:r>
            <a:r>
              <a:rPr lang="en-US" sz="2000" dirty="0" err="1"/>
              <a:t>birikmasidan</a:t>
            </a:r>
            <a:r>
              <a:rPr lang="en-US" sz="2000" dirty="0"/>
              <a:t> </a:t>
            </a:r>
            <a:r>
              <a:rPr lang="en-US" sz="2000" dirty="0" err="1"/>
              <a:t>foydalaniladi</a:t>
            </a:r>
            <a:r>
              <a:rPr lang="en-US" sz="2000" dirty="0"/>
              <a:t>.</a:t>
            </a:r>
            <a:endParaRPr kumimoji="0" lang="en-US" sz="2000" u="none" strike="noStrike" kern="1200" cap="none" spc="300" normalizeH="0" baseline="0" noProof="0" dirty="0">
              <a:ln>
                <a:noFill/>
              </a:ln>
              <a:effectLst/>
              <a:uLnTx/>
              <a:uFillTx/>
              <a:latin typeface="+mj-lt"/>
              <a:cs typeface="Gill Sans" panose="020B0502020104020203" pitchFamily="34" charset="-79"/>
            </a:endParaRPr>
          </a:p>
        </p:txBody>
      </p:sp>
      <p:sp>
        <p:nvSpPr>
          <p:cNvPr id="16" name="Text Placeholder 18">
            <a:extLst>
              <a:ext uri="{FF2B5EF4-FFF2-40B4-BE49-F238E27FC236}">
                <a16:creationId xmlns:a16="http://schemas.microsoft.com/office/drawing/2014/main" id="{E0127FD3-DBF1-49D0-8E40-2DB72E1AEC7C}"/>
              </a:ext>
            </a:extLst>
          </p:cNvPr>
          <p:cNvSpPr txBox="1">
            <a:spLocks/>
          </p:cNvSpPr>
          <p:nvPr/>
        </p:nvSpPr>
        <p:spPr>
          <a:xfrm>
            <a:off x="5768788" y="1963271"/>
            <a:ext cx="4797757" cy="3509682"/>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1000"/>
              </a:spcBef>
              <a:spcAft>
                <a:spcPts val="500"/>
              </a:spcAft>
              <a:buClr>
                <a:schemeClr val="accent1"/>
              </a:buClr>
              <a:buFont typeface="Arial" panose="020B0604020202020204" pitchFamily="34" charset="0"/>
              <a:buNone/>
              <a:defRPr lang="en-US" sz="1400" kern="1200" smtClean="0">
                <a:solidFill>
                  <a:schemeClr val="bg1"/>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lang="en-US" sz="2000" kern="1200" smtClean="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lang="en-US" sz="1800" kern="1200" smtClean="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lang="en-US" sz="1600" kern="1200" smtClean="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lang="en-ZA"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a conditional word [1] or an arbitrary set of characters consisting of letters, numbers, and other symbols intended to confirm identity or authority. If only numbers are allowed, then this combination is sometimes called a PIN code (from the English abbreviation PIN - personal identification number).</a:t>
            </a:r>
            <a:endParaRPr lang="ru-RU" sz="1800" dirty="0"/>
          </a:p>
          <a:p>
            <a:r>
              <a:rPr lang="en-US" sz="1800" dirty="0"/>
              <a:t>Passwords are often used to protect data from unauthorized access. Most computing systems use a username-password combination for user authentication.</a:t>
            </a:r>
            <a:endParaRPr kumimoji="0" lang="en-US" sz="1800" u="none" strike="noStrike" kern="1200" cap="none" spc="300" normalizeH="0" baseline="0" noProof="0" dirty="0">
              <a:ln>
                <a:noFill/>
              </a:ln>
              <a:effectLst/>
              <a:uLnTx/>
              <a:uFillTx/>
              <a:latin typeface="+mj-lt"/>
              <a:cs typeface="Gill Sans Light" panose="020B0302020104020203" pitchFamily="34" charset="-79"/>
            </a:endParaRPr>
          </a:p>
        </p:txBody>
      </p:sp>
      <p:sp>
        <p:nvSpPr>
          <p:cNvPr id="2" name="Rectangle 1">
            <a:extLst>
              <a:ext uri="{FF2B5EF4-FFF2-40B4-BE49-F238E27FC236}">
                <a16:creationId xmlns:a16="http://schemas.microsoft.com/office/drawing/2014/main" id="{8A124CE3-0708-43CF-8AB5-7A8D98BB54A7}"/>
              </a:ext>
            </a:extLst>
          </p:cNvPr>
          <p:cNvSpPr/>
          <p:nvPr/>
        </p:nvSpPr>
        <p:spPr>
          <a:xfrm>
            <a:off x="5768788" y="1860277"/>
            <a:ext cx="4572000" cy="37651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INGLIZ TILIDAGI TAVSIFI</a:t>
            </a:r>
            <a:endParaRPr lang="en-US" dirty="0"/>
          </a:p>
        </p:txBody>
      </p:sp>
    </p:spTree>
    <p:extLst>
      <p:ext uri="{BB962C8B-B14F-4D97-AF65-F5344CB8AC3E}">
        <p14:creationId xmlns:p14="http://schemas.microsoft.com/office/powerpoint/2010/main" val="927727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E99D57-004D-4341-9416-681A8F818A03}"/>
              </a:ext>
            </a:extLst>
          </p:cNvPr>
          <p:cNvSpPr>
            <a:spLocks noGrp="1"/>
          </p:cNvSpPr>
          <p:nvPr>
            <p:ph type="body" idx="1"/>
          </p:nvPr>
        </p:nvSpPr>
        <p:spPr/>
        <p:txBody>
          <a:bodyPr>
            <a:normAutofit fontScale="85000" lnSpcReduction="20000"/>
          </a:bodyPr>
          <a:lstStyle/>
          <a:p>
            <a:endParaRPr lang="ru-RU" dirty="0"/>
          </a:p>
        </p:txBody>
      </p:sp>
      <p:pic>
        <p:nvPicPr>
          <p:cNvPr id="14" name="Picture 13">
            <a:extLst>
              <a:ext uri="{FF2B5EF4-FFF2-40B4-BE49-F238E27FC236}">
                <a16:creationId xmlns:a16="http://schemas.microsoft.com/office/drawing/2014/main" id="{77A8E9B4-E545-4EC4-A7E7-17F3441FD79C}"/>
              </a:ext>
            </a:extLst>
          </p:cNvPr>
          <p:cNvPicPr>
            <a:picLocks noChangeAspect="1"/>
          </p:cNvPicPr>
          <p:nvPr/>
        </p:nvPicPr>
        <p:blipFill>
          <a:blip r:embed="rId2"/>
          <a:stretch>
            <a:fillRect/>
          </a:stretch>
        </p:blipFill>
        <p:spPr>
          <a:xfrm>
            <a:off x="0" y="0"/>
            <a:ext cx="12191999" cy="6858000"/>
          </a:xfrm>
          <a:prstGeom prst="rect">
            <a:avLst/>
          </a:prstGeom>
        </p:spPr>
      </p:pic>
      <p:sp>
        <p:nvSpPr>
          <p:cNvPr id="16" name="Rectangle 15">
            <a:extLst>
              <a:ext uri="{FF2B5EF4-FFF2-40B4-BE49-F238E27FC236}">
                <a16:creationId xmlns:a16="http://schemas.microsoft.com/office/drawing/2014/main" id="{E9AED374-A570-420A-B343-664E2C571972}"/>
              </a:ext>
            </a:extLst>
          </p:cNvPr>
          <p:cNvSpPr/>
          <p:nvPr/>
        </p:nvSpPr>
        <p:spPr>
          <a:xfrm>
            <a:off x="456733" y="437029"/>
            <a:ext cx="2945840" cy="47064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VIRUS</a:t>
            </a:r>
            <a:endParaRPr lang="ru-RU" sz="2400" dirty="0"/>
          </a:p>
        </p:txBody>
      </p:sp>
      <p:sp>
        <p:nvSpPr>
          <p:cNvPr id="17" name="Rectangle 16">
            <a:extLst>
              <a:ext uri="{FF2B5EF4-FFF2-40B4-BE49-F238E27FC236}">
                <a16:creationId xmlns:a16="http://schemas.microsoft.com/office/drawing/2014/main" id="{4355FD0B-3876-44EC-A32E-22D839905CA7}"/>
              </a:ext>
            </a:extLst>
          </p:cNvPr>
          <p:cNvSpPr/>
          <p:nvPr/>
        </p:nvSpPr>
        <p:spPr>
          <a:xfrm>
            <a:off x="0" y="1035424"/>
            <a:ext cx="3859306" cy="56208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internet </a:t>
            </a:r>
            <a:r>
              <a:rPr lang="en-US" dirty="0" err="1"/>
              <a:t>orqali</a:t>
            </a:r>
            <a:r>
              <a:rPr lang="en-US" dirty="0"/>
              <a:t> </a:t>
            </a:r>
            <a:r>
              <a:rPr lang="en-US" dirty="0" err="1"/>
              <a:t>suzib</a:t>
            </a:r>
            <a:r>
              <a:rPr lang="en-US" dirty="0"/>
              <a:t> </a:t>
            </a:r>
            <a:r>
              <a:rPr lang="en-US" dirty="0" err="1"/>
              <a:t>yuradigan</a:t>
            </a:r>
            <a:r>
              <a:rPr lang="en-US" dirty="0"/>
              <a:t>, </a:t>
            </a:r>
            <a:r>
              <a:rPr lang="en-US" dirty="0" err="1"/>
              <a:t>kompyuter</a:t>
            </a:r>
            <a:r>
              <a:rPr lang="en-US" dirty="0"/>
              <a:t> </a:t>
            </a:r>
            <a:r>
              <a:rPr lang="en-US" dirty="0" err="1"/>
              <a:t>programmalarini</a:t>
            </a:r>
            <a:r>
              <a:rPr lang="en-US" dirty="0"/>
              <a:t> </a:t>
            </a:r>
            <a:r>
              <a:rPr lang="en-US" dirty="0" err="1"/>
              <a:t>yoʻq</a:t>
            </a:r>
            <a:r>
              <a:rPr lang="en-US" dirty="0"/>
              <a:t> </a:t>
            </a:r>
            <a:r>
              <a:rPr lang="en-US" dirty="0" err="1"/>
              <a:t>qilib</a:t>
            </a:r>
            <a:r>
              <a:rPr lang="en-US" dirty="0"/>
              <a:t>, </a:t>
            </a:r>
            <a:r>
              <a:rPr lang="en-US" dirty="0" err="1"/>
              <a:t>ishlamay</a:t>
            </a:r>
            <a:r>
              <a:rPr lang="en-US" dirty="0"/>
              <a:t> </a:t>
            </a:r>
            <a:r>
              <a:rPr lang="en-US" dirty="0" err="1"/>
              <a:t>qolishiga</a:t>
            </a:r>
            <a:r>
              <a:rPr lang="en-US" dirty="0"/>
              <a:t> </a:t>
            </a:r>
            <a:r>
              <a:rPr lang="en-US" dirty="0" err="1"/>
              <a:t>sabab</a:t>
            </a:r>
            <a:r>
              <a:rPr lang="en-US" dirty="0"/>
              <a:t> </a:t>
            </a:r>
            <a:r>
              <a:rPr lang="en-US" dirty="0" err="1"/>
              <a:t>boʻladigan</a:t>
            </a:r>
            <a:r>
              <a:rPr lang="en-US" dirty="0"/>
              <a:t> </a:t>
            </a:r>
            <a:r>
              <a:rPr lang="en-US" dirty="0" err="1"/>
              <a:t>programma</a:t>
            </a:r>
            <a:r>
              <a:rPr lang="en-US" dirty="0"/>
              <a:t>. </a:t>
            </a:r>
            <a:r>
              <a:rPr lang="en-US" dirty="0" err="1"/>
              <a:t>Hozirgi</a:t>
            </a:r>
            <a:r>
              <a:rPr lang="en-US" dirty="0"/>
              <a:t> </a:t>
            </a:r>
            <a:r>
              <a:rPr lang="en-US" dirty="0" err="1"/>
              <a:t>kunda</a:t>
            </a:r>
            <a:r>
              <a:rPr lang="en-US" dirty="0"/>
              <a:t> </a:t>
            </a:r>
            <a:r>
              <a:rPr lang="en-US" dirty="0" err="1"/>
              <a:t>bu</a:t>
            </a:r>
            <a:r>
              <a:rPr lang="en-US" dirty="0"/>
              <a:t> </a:t>
            </a:r>
            <a:r>
              <a:rPr lang="en-US" dirty="0" err="1"/>
              <a:t>viruslarga</a:t>
            </a:r>
            <a:r>
              <a:rPr lang="en-US" dirty="0"/>
              <a:t> </a:t>
            </a:r>
            <a:r>
              <a:rPr lang="en-US" dirty="0" err="1"/>
              <a:t>qarshi</a:t>
            </a:r>
            <a:r>
              <a:rPr lang="en-US" dirty="0"/>
              <a:t> </a:t>
            </a:r>
            <a:r>
              <a:rPr lang="en-US" dirty="0" err="1"/>
              <a:t>Antiviruslar</a:t>
            </a:r>
            <a:r>
              <a:rPr lang="en-US" dirty="0"/>
              <a:t> </a:t>
            </a:r>
            <a:r>
              <a:rPr lang="en-US" dirty="0" err="1"/>
              <a:t>ishlab</a:t>
            </a:r>
            <a:r>
              <a:rPr lang="en-US" dirty="0"/>
              <a:t> </a:t>
            </a:r>
            <a:r>
              <a:rPr lang="en-US" dirty="0" err="1"/>
              <a:t>chiqarilgan</a:t>
            </a:r>
            <a:r>
              <a:rPr lang="en-US" dirty="0"/>
              <a:t>. </a:t>
            </a:r>
            <a:r>
              <a:rPr lang="en-US" dirty="0" err="1"/>
              <a:t>Viruslar</a:t>
            </a:r>
            <a:r>
              <a:rPr lang="en-US" dirty="0"/>
              <a:t> </a:t>
            </a:r>
            <a:r>
              <a:rPr lang="en-US" dirty="0" err="1"/>
              <a:t>haqida</a:t>
            </a:r>
            <a:r>
              <a:rPr lang="en-US" dirty="0"/>
              <a:t> </a:t>
            </a:r>
            <a:r>
              <a:rPr lang="en-US" dirty="0" err="1"/>
              <a:t>dastlabki</a:t>
            </a:r>
            <a:r>
              <a:rPr lang="en-US" dirty="0"/>
              <a:t> </a:t>
            </a:r>
            <a:r>
              <a:rPr lang="en-US" dirty="0" err="1"/>
              <a:t>maʼlumotlar</a:t>
            </a:r>
            <a:r>
              <a:rPr lang="en-US" dirty="0"/>
              <a:t> </a:t>
            </a:r>
            <a:r>
              <a:rPr lang="en-US" dirty="0" err="1"/>
              <a:t>amerikalik</a:t>
            </a:r>
            <a:r>
              <a:rPr lang="en-US" dirty="0"/>
              <a:t> T. J. </a:t>
            </a:r>
            <a:r>
              <a:rPr lang="en-US" dirty="0" err="1"/>
              <a:t>Raynning</a:t>
            </a:r>
            <a:r>
              <a:rPr lang="en-US" dirty="0"/>
              <a:t> 1977-yilgi </a:t>
            </a:r>
            <a:r>
              <a:rPr lang="en-US" dirty="0" err="1"/>
              <a:t>fantastik</a:t>
            </a:r>
            <a:r>
              <a:rPr lang="en-US" dirty="0"/>
              <a:t> </a:t>
            </a:r>
            <a:r>
              <a:rPr lang="en-US" dirty="0" err="1"/>
              <a:t>asarida</a:t>
            </a:r>
            <a:r>
              <a:rPr lang="en-US" dirty="0"/>
              <a:t> </a:t>
            </a:r>
            <a:r>
              <a:rPr lang="en-US" dirty="0" err="1"/>
              <a:t>uchraydi</a:t>
            </a:r>
            <a:r>
              <a:rPr lang="en-US" dirty="0"/>
              <a:t>. </a:t>
            </a:r>
            <a:r>
              <a:rPr lang="en-US" dirty="0" err="1"/>
              <a:t>Dunyodagi</a:t>
            </a:r>
            <a:r>
              <a:rPr lang="en-US" dirty="0"/>
              <a:t> </a:t>
            </a:r>
            <a:r>
              <a:rPr lang="en-US" dirty="0" err="1"/>
              <a:t>birinchi</a:t>
            </a:r>
            <a:r>
              <a:rPr lang="en-US" dirty="0"/>
              <a:t> virus dasturi 1988-yili </a:t>
            </a:r>
            <a:r>
              <a:rPr lang="en-US" dirty="0" err="1"/>
              <a:t>Karnell</a:t>
            </a:r>
            <a:r>
              <a:rPr lang="en-US" dirty="0"/>
              <a:t> </a:t>
            </a:r>
            <a:r>
              <a:rPr lang="en-US" dirty="0" err="1"/>
              <a:t>Universiteti</a:t>
            </a:r>
            <a:r>
              <a:rPr lang="en-US" dirty="0"/>
              <a:t> </a:t>
            </a:r>
            <a:r>
              <a:rPr lang="en-US" dirty="0" err="1"/>
              <a:t>aspiranti</a:t>
            </a:r>
            <a:r>
              <a:rPr lang="en-US" dirty="0"/>
              <a:t> Robert </a:t>
            </a:r>
            <a:r>
              <a:rPr lang="en-US" dirty="0" err="1"/>
              <a:t>Moris</a:t>
            </a:r>
            <a:r>
              <a:rPr lang="en-US" dirty="0"/>
              <a:t>(</a:t>
            </a:r>
            <a:r>
              <a:rPr lang="en-US" dirty="0" err="1"/>
              <a:t>kichik</a:t>
            </a:r>
            <a:r>
              <a:rPr lang="en-US" dirty="0"/>
              <a:t>) </a:t>
            </a:r>
            <a:r>
              <a:rPr lang="en-US" dirty="0" err="1"/>
              <a:t>tomonidan</a:t>
            </a:r>
            <a:r>
              <a:rPr lang="en-US" dirty="0"/>
              <a:t> Internet </a:t>
            </a:r>
            <a:r>
              <a:rPr lang="en-US" dirty="0" err="1"/>
              <a:t>tarmogʻiga</a:t>
            </a:r>
            <a:r>
              <a:rPr lang="en-US" dirty="0"/>
              <a:t> </a:t>
            </a:r>
            <a:r>
              <a:rPr lang="en-US" dirty="0" err="1"/>
              <a:t>joylashtirilgan</a:t>
            </a:r>
            <a:r>
              <a:rPr lang="en-US" dirty="0"/>
              <a:t>. Bu virus </a:t>
            </a:r>
            <a:r>
              <a:rPr lang="en-US" dirty="0" err="1"/>
              <a:t>oʻz</a:t>
            </a:r>
            <a:r>
              <a:rPr lang="en-US" dirty="0"/>
              <a:t> </a:t>
            </a:r>
            <a:r>
              <a:rPr lang="en-US" dirty="0" err="1"/>
              <a:t>faoliyatini</a:t>
            </a:r>
            <a:r>
              <a:rPr lang="en-US" dirty="0"/>
              <a:t> Unix </a:t>
            </a:r>
            <a:r>
              <a:rPr lang="en-US" dirty="0" err="1"/>
              <a:t>operatsion</a:t>
            </a:r>
            <a:r>
              <a:rPr lang="en-US" dirty="0"/>
              <a:t> </a:t>
            </a:r>
            <a:r>
              <a:rPr lang="en-US" dirty="0" err="1"/>
              <a:t>tizimi</a:t>
            </a:r>
            <a:r>
              <a:rPr lang="en-US" dirty="0"/>
              <a:t> </a:t>
            </a:r>
            <a:r>
              <a:rPr lang="en-US" dirty="0" err="1"/>
              <a:t>xato-kamchiliklaridan</a:t>
            </a:r>
            <a:r>
              <a:rPr lang="en-US" dirty="0"/>
              <a:t> </a:t>
            </a:r>
            <a:r>
              <a:rPr lang="en-US" dirty="0" err="1"/>
              <a:t>gʻarazli</a:t>
            </a:r>
            <a:r>
              <a:rPr lang="en-US" dirty="0"/>
              <a:t> </a:t>
            </a:r>
            <a:r>
              <a:rPr lang="en-US" dirty="0" err="1"/>
              <a:t>maqsadlarda</a:t>
            </a:r>
            <a:r>
              <a:rPr lang="en-US" dirty="0"/>
              <a:t> </a:t>
            </a:r>
            <a:r>
              <a:rPr lang="en-US" dirty="0" err="1"/>
              <a:t>foydalanish</a:t>
            </a:r>
            <a:r>
              <a:rPr lang="en-US" dirty="0"/>
              <a:t> </a:t>
            </a:r>
            <a:r>
              <a:rPr lang="en-US" dirty="0" err="1"/>
              <a:t>bilan</a:t>
            </a:r>
            <a:r>
              <a:rPr lang="en-US" dirty="0"/>
              <a:t> </a:t>
            </a:r>
            <a:r>
              <a:rPr lang="en-US" dirty="0" err="1"/>
              <a:t>amalga</a:t>
            </a:r>
            <a:r>
              <a:rPr lang="en-US" dirty="0"/>
              <a:t> </a:t>
            </a:r>
            <a:r>
              <a:rPr lang="en-US" dirty="0" err="1"/>
              <a:t>oshirgan</a:t>
            </a:r>
            <a:r>
              <a:rPr lang="en-US" dirty="0"/>
              <a:t>. Robert </a:t>
            </a:r>
            <a:r>
              <a:rPr lang="en-US" dirty="0" err="1"/>
              <a:t>Moris</a:t>
            </a:r>
            <a:r>
              <a:rPr lang="en-US" dirty="0"/>
              <a:t> </a:t>
            </a:r>
            <a:r>
              <a:rPr lang="en-US" dirty="0" err="1"/>
              <a:t>tuzgan</a:t>
            </a:r>
            <a:r>
              <a:rPr lang="en-US" dirty="0"/>
              <a:t> virus </a:t>
            </a:r>
            <a:r>
              <a:rPr lang="en-US" dirty="0" err="1"/>
              <a:t>juda</a:t>
            </a:r>
            <a:r>
              <a:rPr lang="en-US" dirty="0"/>
              <a:t> </a:t>
            </a:r>
            <a:r>
              <a:rPr lang="en-US" dirty="0" err="1"/>
              <a:t>katta</a:t>
            </a:r>
            <a:r>
              <a:rPr lang="en-US" dirty="0"/>
              <a:t> </a:t>
            </a:r>
            <a:r>
              <a:rPr lang="en-US" dirty="0" err="1"/>
              <a:t>koʻlamli</a:t>
            </a:r>
            <a:r>
              <a:rPr lang="en-US" dirty="0"/>
              <a:t> </a:t>
            </a:r>
            <a:r>
              <a:rPr lang="en-US" dirty="0" err="1"/>
              <a:t>zarar</a:t>
            </a:r>
            <a:r>
              <a:rPr lang="en-US" dirty="0"/>
              <a:t> </a:t>
            </a:r>
            <a:r>
              <a:rPr lang="en-US" dirty="0" err="1"/>
              <a:t>keltirdi</a:t>
            </a:r>
            <a:r>
              <a:rPr lang="en-US" dirty="0"/>
              <a:t>. Robert </a:t>
            </a:r>
            <a:r>
              <a:rPr lang="en-US" dirty="0" err="1"/>
              <a:t>moris</a:t>
            </a:r>
            <a:r>
              <a:rPr lang="en-US" dirty="0"/>
              <a:t> </a:t>
            </a:r>
            <a:r>
              <a:rPr lang="en-US" dirty="0" err="1"/>
              <a:t>esa</a:t>
            </a:r>
            <a:r>
              <a:rPr lang="en-US" dirty="0"/>
              <a:t> </a:t>
            </a:r>
            <a:r>
              <a:rPr lang="en-US" dirty="0" err="1"/>
              <a:t>uzoq</a:t>
            </a:r>
            <a:r>
              <a:rPr lang="en-US" dirty="0"/>
              <a:t> </a:t>
            </a:r>
            <a:r>
              <a:rPr lang="en-US" dirty="0" err="1"/>
              <a:t>muddatli</a:t>
            </a:r>
            <a:r>
              <a:rPr lang="en-US" dirty="0"/>
              <a:t> </a:t>
            </a:r>
            <a:r>
              <a:rPr lang="en-US" dirty="0" err="1"/>
              <a:t>qamoq</a:t>
            </a:r>
            <a:r>
              <a:rPr lang="en-US" dirty="0"/>
              <a:t> </a:t>
            </a:r>
            <a:r>
              <a:rPr lang="en-US" dirty="0" err="1"/>
              <a:t>jazosiga</a:t>
            </a:r>
            <a:r>
              <a:rPr lang="en-US" dirty="0"/>
              <a:t> </a:t>
            </a:r>
            <a:r>
              <a:rPr lang="en-US" dirty="0" err="1"/>
              <a:t>mahkum</a:t>
            </a:r>
            <a:r>
              <a:rPr lang="en-US" dirty="0"/>
              <a:t> </a:t>
            </a:r>
            <a:r>
              <a:rPr lang="en-US" dirty="0" err="1"/>
              <a:t>etildi</a:t>
            </a:r>
            <a:r>
              <a:rPr lang="en-US" dirty="0"/>
              <a:t>, </a:t>
            </a:r>
            <a:r>
              <a:rPr lang="en-US" dirty="0" err="1"/>
              <a:t>lekin</a:t>
            </a:r>
            <a:r>
              <a:rPr lang="en-US" dirty="0"/>
              <a:t> </a:t>
            </a:r>
            <a:r>
              <a:rPr lang="en-US" dirty="0" err="1"/>
              <a:t>uning</a:t>
            </a:r>
            <a:r>
              <a:rPr lang="en-US" dirty="0"/>
              <a:t> </a:t>
            </a:r>
            <a:r>
              <a:rPr lang="en-US" dirty="0" err="1"/>
              <a:t>nomi</a:t>
            </a:r>
            <a:r>
              <a:rPr lang="en-US" dirty="0"/>
              <a:t> </a:t>
            </a:r>
            <a:r>
              <a:rPr lang="en-US" dirty="0" err="1"/>
              <a:t>bir</a:t>
            </a:r>
            <a:r>
              <a:rPr lang="en-US" dirty="0"/>
              <a:t> </a:t>
            </a:r>
            <a:r>
              <a:rPr lang="en-US" dirty="0" err="1"/>
              <a:t>umrga</a:t>
            </a:r>
            <a:r>
              <a:rPr lang="en-US" dirty="0"/>
              <a:t> </a:t>
            </a:r>
            <a:r>
              <a:rPr lang="en-US" dirty="0" err="1"/>
              <a:t>tarixda</a:t>
            </a:r>
            <a:r>
              <a:rPr lang="en-US" dirty="0"/>
              <a:t> </a:t>
            </a:r>
            <a:r>
              <a:rPr lang="en-US" dirty="0" err="1"/>
              <a:t>qoldi</a:t>
            </a:r>
            <a:endParaRPr lang="ru-RU" dirty="0"/>
          </a:p>
        </p:txBody>
      </p:sp>
    </p:spTree>
    <p:extLst>
      <p:ext uri="{BB962C8B-B14F-4D97-AF65-F5344CB8AC3E}">
        <p14:creationId xmlns:p14="http://schemas.microsoft.com/office/powerpoint/2010/main" val="4073936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30FCA0-FB7F-488B-942E-EC28546A033C}"/>
              </a:ext>
            </a:extLst>
          </p:cNvPr>
          <p:cNvPicPr>
            <a:picLocks noChangeAspect="1"/>
          </p:cNvPicPr>
          <p:nvPr/>
        </p:nvPicPr>
        <p:blipFill>
          <a:blip r:embed="rId2"/>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901FA43F-AA00-4654-970A-95006ABEC588}"/>
              </a:ext>
            </a:extLst>
          </p:cNvPr>
          <p:cNvSpPr/>
          <p:nvPr/>
        </p:nvSpPr>
        <p:spPr>
          <a:xfrm>
            <a:off x="7684994" y="618566"/>
            <a:ext cx="3859305" cy="1021975"/>
          </a:xfrm>
          <a:prstGeom prst="rect">
            <a:avLst/>
          </a:prstGeom>
          <a:solidFill>
            <a:schemeClr val="bg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Axborot</a:t>
            </a:r>
            <a:r>
              <a:rPr lang="en-US" b="1" dirty="0"/>
              <a:t> </a:t>
            </a:r>
            <a:r>
              <a:rPr lang="en-US" b="1" dirty="0" err="1"/>
              <a:t>xavfsizligi</a:t>
            </a:r>
            <a:r>
              <a:rPr lang="en-US" dirty="0"/>
              <a:t>   (</a:t>
            </a:r>
            <a:r>
              <a:rPr lang="en-US" u="sng" dirty="0" err="1">
                <a:hlinkClick r:id="rId3" tooltip="Ingliz tili"/>
              </a:rPr>
              <a:t>inglizcha</a:t>
            </a:r>
            <a:r>
              <a:rPr lang="en-US" dirty="0"/>
              <a:t>: </a:t>
            </a:r>
            <a:r>
              <a:rPr lang="ru-RU" i="1" dirty="0"/>
              <a:t>Information Security</a:t>
            </a:r>
            <a:r>
              <a:rPr lang="en-US" dirty="0"/>
              <a:t>, </a:t>
            </a:r>
            <a:r>
              <a:rPr lang="en-US" dirty="0" err="1"/>
              <a:t>shuningdek</a:t>
            </a:r>
            <a:r>
              <a:rPr lang="en-US" dirty="0"/>
              <a:t>, </a:t>
            </a:r>
            <a:r>
              <a:rPr lang="en-US" u="sng" dirty="0" err="1">
                <a:hlinkClick r:id="rId3" tooltip="Ingliz tili"/>
              </a:rPr>
              <a:t>inglizcha</a:t>
            </a:r>
            <a:r>
              <a:rPr lang="en-US" dirty="0"/>
              <a:t>: </a:t>
            </a:r>
            <a:r>
              <a:rPr lang="ru-RU" i="1" dirty="0"/>
              <a:t>InfoSec</a:t>
            </a:r>
            <a:r>
              <a:rPr lang="en-US" dirty="0"/>
              <a:t>)</a:t>
            </a:r>
            <a:endParaRPr lang="ru-RU" dirty="0"/>
          </a:p>
        </p:txBody>
      </p:sp>
      <p:sp>
        <p:nvSpPr>
          <p:cNvPr id="8" name="Rectangle 7">
            <a:extLst>
              <a:ext uri="{FF2B5EF4-FFF2-40B4-BE49-F238E27FC236}">
                <a16:creationId xmlns:a16="http://schemas.microsoft.com/office/drawing/2014/main" id="{96B248F5-CA48-43F3-8187-26D66E116E3A}"/>
              </a:ext>
            </a:extLst>
          </p:cNvPr>
          <p:cNvSpPr/>
          <p:nvPr/>
        </p:nvSpPr>
        <p:spPr>
          <a:xfrm>
            <a:off x="7234518" y="1896035"/>
            <a:ext cx="4760258" cy="4370294"/>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9" name="Table 8">
            <a:extLst>
              <a:ext uri="{FF2B5EF4-FFF2-40B4-BE49-F238E27FC236}">
                <a16:creationId xmlns:a16="http://schemas.microsoft.com/office/drawing/2014/main" id="{A15DE427-5C10-4777-999A-19F492C9E98E}"/>
              </a:ext>
            </a:extLst>
          </p:cNvPr>
          <p:cNvGraphicFramePr>
            <a:graphicFrameLocks noGrp="1"/>
          </p:cNvGraphicFramePr>
          <p:nvPr>
            <p:extLst>
              <p:ext uri="{D42A27DB-BD31-4B8C-83A1-F6EECF244321}">
                <p14:modId xmlns:p14="http://schemas.microsoft.com/office/powerpoint/2010/main" val="729829494"/>
              </p:ext>
            </p:extLst>
          </p:nvPr>
        </p:nvGraphicFramePr>
        <p:xfrm>
          <a:off x="7234518" y="1896035"/>
          <a:ext cx="4760258" cy="4370294"/>
        </p:xfrm>
        <a:graphic>
          <a:graphicData uri="http://schemas.openxmlformats.org/drawingml/2006/table">
            <a:tbl>
              <a:tblPr firstRow="1" firstCol="1" bandRow="1">
                <a:tableStyleId>{5C22544A-7EE6-4342-B048-85BDC9FD1C3A}</a:tableStyleId>
              </a:tblPr>
              <a:tblGrid>
                <a:gridCol w="4760258">
                  <a:extLst>
                    <a:ext uri="{9D8B030D-6E8A-4147-A177-3AD203B41FA5}">
                      <a16:colId xmlns:a16="http://schemas.microsoft.com/office/drawing/2014/main" val="1137935923"/>
                    </a:ext>
                  </a:extLst>
                </a:gridCol>
              </a:tblGrid>
              <a:tr h="4370294">
                <a:tc>
                  <a:txBody>
                    <a:bodyPr/>
                    <a:lstStyle/>
                    <a:p>
                      <a:pPr indent="450215" algn="l">
                        <a:spcAft>
                          <a:spcPts val="0"/>
                        </a:spcAft>
                      </a:pPr>
                      <a:r>
                        <a:rPr lang="en-US" sz="2000" dirty="0" err="1">
                          <a:effectLst/>
                        </a:rPr>
                        <a:t>axborotni</a:t>
                      </a:r>
                      <a:r>
                        <a:rPr lang="en-US" sz="2000" dirty="0">
                          <a:effectLst/>
                        </a:rPr>
                        <a:t> </a:t>
                      </a:r>
                      <a:r>
                        <a:rPr lang="en-US" sz="2000" dirty="0" err="1">
                          <a:effectLst/>
                        </a:rPr>
                        <a:t>ruxsatsiz</a:t>
                      </a:r>
                      <a:r>
                        <a:rPr lang="en-US" sz="2000" dirty="0">
                          <a:effectLst/>
                        </a:rPr>
                        <a:t> </a:t>
                      </a:r>
                      <a:r>
                        <a:rPr lang="en-US" sz="2000" dirty="0" err="1">
                          <a:effectLst/>
                        </a:rPr>
                        <a:t>kirish</a:t>
                      </a:r>
                      <a:r>
                        <a:rPr lang="en-US" sz="2000" dirty="0">
                          <a:effectLst/>
                        </a:rPr>
                        <a:t>, </a:t>
                      </a:r>
                      <a:r>
                        <a:rPr lang="en-US" sz="2000" dirty="0" err="1">
                          <a:effectLst/>
                        </a:rPr>
                        <a:t>foydalanish</a:t>
                      </a:r>
                      <a:r>
                        <a:rPr lang="en-US" sz="2000" dirty="0">
                          <a:effectLst/>
                        </a:rPr>
                        <a:t>, </a:t>
                      </a:r>
                      <a:r>
                        <a:rPr lang="en-US" sz="2000" dirty="0" err="1">
                          <a:effectLst/>
                        </a:rPr>
                        <a:t>oshkor</a:t>
                      </a:r>
                      <a:r>
                        <a:rPr lang="en-US" sz="2000" dirty="0">
                          <a:effectLst/>
                        </a:rPr>
                        <a:t> </a:t>
                      </a:r>
                      <a:r>
                        <a:rPr lang="en-US" sz="2000" dirty="0" err="1">
                          <a:effectLst/>
                        </a:rPr>
                        <a:t>qilish</a:t>
                      </a:r>
                      <a:r>
                        <a:rPr lang="en-US" sz="2000" dirty="0">
                          <a:effectLst/>
                        </a:rPr>
                        <a:t>, </a:t>
                      </a:r>
                      <a:r>
                        <a:rPr lang="en-US" sz="2000" dirty="0" err="1">
                          <a:effectLst/>
                        </a:rPr>
                        <a:t>buzish</a:t>
                      </a:r>
                      <a:r>
                        <a:rPr lang="en-US" sz="2000" dirty="0">
                          <a:effectLst/>
                        </a:rPr>
                        <a:t>, </a:t>
                      </a:r>
                      <a:r>
                        <a:rPr lang="en-US" sz="2000" dirty="0" err="1">
                          <a:effectLst/>
                        </a:rPr>
                        <a:t>oʻzgartirish</a:t>
                      </a:r>
                      <a:r>
                        <a:rPr lang="en-US" sz="2000" dirty="0">
                          <a:effectLst/>
                        </a:rPr>
                        <a:t>, </a:t>
                      </a:r>
                      <a:r>
                        <a:rPr lang="en-US" sz="2000" dirty="0" err="1">
                          <a:effectLst/>
                        </a:rPr>
                        <a:t>tadqiq</a:t>
                      </a:r>
                      <a:r>
                        <a:rPr lang="en-US" sz="2000" dirty="0">
                          <a:effectLst/>
                        </a:rPr>
                        <a:t> </a:t>
                      </a:r>
                      <a:r>
                        <a:rPr lang="en-US" sz="2000" dirty="0" err="1">
                          <a:effectLst/>
                        </a:rPr>
                        <a:t>qilish</a:t>
                      </a:r>
                      <a:r>
                        <a:rPr lang="en-US" sz="2000" dirty="0">
                          <a:effectLst/>
                        </a:rPr>
                        <a:t>, </a:t>
                      </a:r>
                      <a:r>
                        <a:rPr lang="en-US" sz="2000" dirty="0" err="1">
                          <a:effectLst/>
                        </a:rPr>
                        <a:t>yozib</a:t>
                      </a:r>
                      <a:r>
                        <a:rPr lang="en-US" sz="2000" dirty="0">
                          <a:effectLst/>
                        </a:rPr>
                        <a:t> </a:t>
                      </a:r>
                      <a:r>
                        <a:rPr lang="en-US" sz="2000" dirty="0" err="1">
                          <a:effectLst/>
                        </a:rPr>
                        <a:t>olish</a:t>
                      </a:r>
                      <a:r>
                        <a:rPr lang="en-US" sz="2000" dirty="0">
                          <a:effectLst/>
                        </a:rPr>
                        <a:t> </a:t>
                      </a:r>
                      <a:r>
                        <a:rPr lang="en-US" sz="2000" dirty="0" err="1">
                          <a:effectLst/>
                        </a:rPr>
                        <a:t>yoki</a:t>
                      </a:r>
                      <a:r>
                        <a:rPr lang="en-US" sz="2000" dirty="0">
                          <a:effectLst/>
                        </a:rPr>
                        <a:t> </a:t>
                      </a:r>
                      <a:r>
                        <a:rPr lang="en-US" sz="2000" dirty="0" err="1">
                          <a:effectLst/>
                        </a:rPr>
                        <a:t>yoʻq</a:t>
                      </a:r>
                      <a:r>
                        <a:rPr lang="en-US" sz="2000" dirty="0">
                          <a:effectLst/>
                        </a:rPr>
                        <a:t> </a:t>
                      </a:r>
                      <a:r>
                        <a:rPr lang="en-US" sz="2000" dirty="0" err="1">
                          <a:effectLst/>
                        </a:rPr>
                        <a:t>qilishning</a:t>
                      </a:r>
                      <a:r>
                        <a:rPr lang="en-US" sz="2000" dirty="0">
                          <a:effectLst/>
                        </a:rPr>
                        <a:t> </a:t>
                      </a:r>
                      <a:r>
                        <a:rPr lang="en-US" sz="2000" dirty="0" err="1">
                          <a:effectLst/>
                        </a:rPr>
                        <a:t>oldini</a:t>
                      </a:r>
                      <a:r>
                        <a:rPr lang="en-US" sz="2000" dirty="0">
                          <a:effectLst/>
                        </a:rPr>
                        <a:t> </a:t>
                      </a:r>
                      <a:r>
                        <a:rPr lang="en-US" sz="2000" dirty="0" err="1">
                          <a:effectLst/>
                        </a:rPr>
                        <a:t>olish</a:t>
                      </a:r>
                      <a:r>
                        <a:rPr lang="en-US" sz="2000" dirty="0">
                          <a:effectLst/>
                        </a:rPr>
                        <a:t> </a:t>
                      </a:r>
                      <a:r>
                        <a:rPr lang="en-US" sz="2000" dirty="0" err="1">
                          <a:effectLst/>
                        </a:rPr>
                        <a:t>amaliyotidir</a:t>
                      </a:r>
                      <a:r>
                        <a:rPr lang="en-US" sz="2000" dirty="0">
                          <a:effectLst/>
                        </a:rPr>
                        <a:t>. </a:t>
                      </a:r>
                      <a:r>
                        <a:rPr lang="en-US" sz="2000" dirty="0" err="1">
                          <a:effectLst/>
                        </a:rPr>
                        <a:t>Ushbu</a:t>
                      </a:r>
                      <a:r>
                        <a:rPr lang="en-US" sz="2000" dirty="0">
                          <a:effectLst/>
                        </a:rPr>
                        <a:t> universal </a:t>
                      </a:r>
                      <a:r>
                        <a:rPr lang="en-US" sz="2000" dirty="0" err="1">
                          <a:effectLst/>
                        </a:rPr>
                        <a:t>kontseptsiya</a:t>
                      </a:r>
                      <a:r>
                        <a:rPr lang="en-US" sz="2000" dirty="0">
                          <a:effectLst/>
                        </a:rPr>
                        <a:t> </a:t>
                      </a:r>
                      <a:r>
                        <a:rPr lang="en-US" sz="2000" dirty="0" err="1">
                          <a:effectLst/>
                        </a:rPr>
                        <a:t>maʼlumotlar</a:t>
                      </a:r>
                      <a:r>
                        <a:rPr lang="en-US" sz="2000" dirty="0">
                          <a:effectLst/>
                        </a:rPr>
                        <a:t> </a:t>
                      </a:r>
                      <a:r>
                        <a:rPr lang="en-US" sz="2000" dirty="0" err="1">
                          <a:effectLst/>
                        </a:rPr>
                        <a:t>qanday</a:t>
                      </a:r>
                      <a:r>
                        <a:rPr lang="en-US" sz="2000" dirty="0">
                          <a:effectLst/>
                        </a:rPr>
                        <a:t> </a:t>
                      </a:r>
                      <a:r>
                        <a:rPr lang="en-US" sz="2000" dirty="0" err="1">
                          <a:effectLst/>
                        </a:rPr>
                        <a:t>shaklda</a:t>
                      </a:r>
                      <a:r>
                        <a:rPr lang="en-US" sz="2000" dirty="0">
                          <a:effectLst/>
                        </a:rPr>
                        <a:t> </a:t>
                      </a:r>
                      <a:r>
                        <a:rPr lang="en-US" sz="2000" dirty="0" err="1">
                          <a:effectLst/>
                        </a:rPr>
                        <a:t>boʻlishidan</a:t>
                      </a:r>
                      <a:r>
                        <a:rPr lang="en-US" sz="2000" dirty="0">
                          <a:effectLst/>
                        </a:rPr>
                        <a:t> </a:t>
                      </a:r>
                      <a:r>
                        <a:rPr lang="en-US" sz="2000" dirty="0" err="1">
                          <a:effectLst/>
                        </a:rPr>
                        <a:t>qatʼiy</a:t>
                      </a:r>
                      <a:r>
                        <a:rPr lang="en-US" sz="2000" dirty="0">
                          <a:effectLst/>
                        </a:rPr>
                        <a:t> </a:t>
                      </a:r>
                      <a:r>
                        <a:rPr lang="en-US" sz="2000" dirty="0" err="1">
                          <a:effectLst/>
                        </a:rPr>
                        <a:t>nazar</a:t>
                      </a:r>
                      <a:r>
                        <a:rPr lang="en-US" sz="2000" dirty="0">
                          <a:effectLst/>
                        </a:rPr>
                        <a:t> (</a:t>
                      </a:r>
                      <a:r>
                        <a:rPr lang="en-US" sz="2000" dirty="0" err="1">
                          <a:effectLst/>
                        </a:rPr>
                        <a:t>masalan</a:t>
                      </a:r>
                      <a:r>
                        <a:rPr lang="en-US" sz="2000" dirty="0">
                          <a:effectLst/>
                        </a:rPr>
                        <a:t>, </a:t>
                      </a:r>
                      <a:r>
                        <a:rPr lang="en-US" sz="2000" dirty="0" err="1">
                          <a:effectLst/>
                        </a:rPr>
                        <a:t>elektron</a:t>
                      </a:r>
                      <a:r>
                        <a:rPr lang="en-US" sz="2000" dirty="0">
                          <a:effectLst/>
                        </a:rPr>
                        <a:t> </a:t>
                      </a:r>
                      <a:r>
                        <a:rPr lang="en-US" sz="2000" dirty="0" err="1">
                          <a:effectLst/>
                        </a:rPr>
                        <a:t>yoki</a:t>
                      </a:r>
                      <a:r>
                        <a:rPr lang="en-US" sz="2000" dirty="0">
                          <a:effectLst/>
                        </a:rPr>
                        <a:t>, </a:t>
                      </a:r>
                      <a:r>
                        <a:rPr lang="en-US" sz="2000" dirty="0" err="1">
                          <a:effectLst/>
                        </a:rPr>
                        <a:t>jismoniy</a:t>
                      </a:r>
                      <a:r>
                        <a:rPr lang="en-US" sz="2000" dirty="0">
                          <a:effectLst/>
                        </a:rPr>
                        <a:t>) </a:t>
                      </a:r>
                      <a:r>
                        <a:rPr lang="en-US" sz="2000" dirty="0" err="1">
                          <a:effectLst/>
                        </a:rPr>
                        <a:t>amal</a:t>
                      </a:r>
                      <a:r>
                        <a:rPr lang="en-US" sz="2000" dirty="0">
                          <a:effectLst/>
                        </a:rPr>
                        <a:t> </a:t>
                      </a:r>
                      <a:r>
                        <a:rPr lang="en-US" sz="2000" dirty="0" err="1">
                          <a:effectLst/>
                        </a:rPr>
                        <a:t>qiladi</a:t>
                      </a:r>
                      <a:r>
                        <a:rPr lang="en-US" sz="2000" dirty="0">
                          <a:effectLst/>
                        </a:rPr>
                        <a:t>. </a:t>
                      </a:r>
                      <a:r>
                        <a:rPr lang="en-US" sz="2000" dirty="0" err="1">
                          <a:effectLst/>
                        </a:rPr>
                        <a:t>Axborot</a:t>
                      </a:r>
                      <a:r>
                        <a:rPr lang="en-US" sz="2000" dirty="0">
                          <a:effectLst/>
                        </a:rPr>
                        <a:t> </a:t>
                      </a:r>
                      <a:r>
                        <a:rPr lang="en-US" sz="2000" dirty="0" err="1">
                          <a:effectLst/>
                        </a:rPr>
                        <a:t>xavfsizligini</a:t>
                      </a:r>
                      <a:r>
                        <a:rPr lang="en-US" sz="2000" dirty="0">
                          <a:effectLst/>
                        </a:rPr>
                        <a:t> </a:t>
                      </a:r>
                      <a:r>
                        <a:rPr lang="en-US" sz="2000" dirty="0" err="1">
                          <a:effectLst/>
                        </a:rPr>
                        <a:t>taʼminlashning</a:t>
                      </a:r>
                      <a:r>
                        <a:rPr lang="en-US" sz="2000" dirty="0">
                          <a:effectLst/>
                        </a:rPr>
                        <a:t> </a:t>
                      </a:r>
                      <a:r>
                        <a:rPr lang="en-US" sz="2000" dirty="0" err="1">
                          <a:effectLst/>
                        </a:rPr>
                        <a:t>asosiy</a:t>
                      </a:r>
                      <a:r>
                        <a:rPr lang="en-US" sz="2000" dirty="0">
                          <a:effectLst/>
                        </a:rPr>
                        <a:t> </a:t>
                      </a:r>
                      <a:r>
                        <a:rPr lang="en-US" sz="2000" dirty="0" err="1">
                          <a:effectLst/>
                        </a:rPr>
                        <a:t>maqsadi</a:t>
                      </a:r>
                      <a:r>
                        <a:rPr lang="en-US" sz="2000" dirty="0">
                          <a:effectLst/>
                        </a:rPr>
                        <a:t> </a:t>
                      </a:r>
                      <a:r>
                        <a:rPr lang="en-US" sz="2000" dirty="0" err="1">
                          <a:effectLst/>
                        </a:rPr>
                        <a:t>maʼlumotlarning</a:t>
                      </a:r>
                      <a:r>
                        <a:rPr lang="en-US" sz="2000" dirty="0">
                          <a:effectLst/>
                        </a:rPr>
                        <a:t> </a:t>
                      </a:r>
                      <a:r>
                        <a:rPr lang="en-US" sz="2000" dirty="0" err="1">
                          <a:effectLst/>
                        </a:rPr>
                        <a:t>konfidensialligi</a:t>
                      </a:r>
                      <a:r>
                        <a:rPr lang="en-US" sz="2000" dirty="0">
                          <a:effectLst/>
                        </a:rPr>
                        <a:t>, </a:t>
                      </a:r>
                      <a:r>
                        <a:rPr lang="en-US" sz="2000" dirty="0" err="1">
                          <a:effectLst/>
                        </a:rPr>
                        <a:t>yaxlitligi</a:t>
                      </a:r>
                      <a:r>
                        <a:rPr lang="en-US" sz="2000" dirty="0">
                          <a:effectLst/>
                        </a:rPr>
                        <a:t> </a:t>
                      </a:r>
                      <a:r>
                        <a:rPr lang="en-US" sz="2000" dirty="0" err="1">
                          <a:effectLst/>
                        </a:rPr>
                        <a:t>va</a:t>
                      </a:r>
                      <a:r>
                        <a:rPr lang="en-US" sz="2000" dirty="0">
                          <a:effectLst/>
                        </a:rPr>
                        <a:t> </a:t>
                      </a:r>
                      <a:r>
                        <a:rPr lang="en-US" sz="2000" dirty="0" err="1">
                          <a:effectLst/>
                        </a:rPr>
                        <a:t>mavjudligini</a:t>
                      </a:r>
                      <a:r>
                        <a:rPr lang="en-US" sz="2000" dirty="0">
                          <a:effectLst/>
                        </a:rPr>
                        <a:t> </a:t>
                      </a:r>
                      <a:r>
                        <a:rPr lang="en-US" sz="2000" dirty="0" err="1">
                          <a:effectLst/>
                        </a:rPr>
                        <a:t>muvozanatli,qoʻllashning</a:t>
                      </a:r>
                      <a:r>
                        <a:rPr lang="en-US" sz="2000" dirty="0">
                          <a:effectLst/>
                        </a:rPr>
                        <a:t> </a:t>
                      </a:r>
                      <a:r>
                        <a:rPr lang="en-US" sz="2000" dirty="0" err="1">
                          <a:effectLst/>
                        </a:rPr>
                        <a:t>maqsadga</a:t>
                      </a:r>
                      <a:r>
                        <a:rPr lang="en-US" sz="2000" dirty="0">
                          <a:effectLst/>
                        </a:rPr>
                        <a:t> </a:t>
                      </a:r>
                      <a:r>
                        <a:rPr lang="en-US" sz="2000" dirty="0" err="1">
                          <a:effectLst/>
                        </a:rPr>
                        <a:t>muvofiqligini</a:t>
                      </a:r>
                      <a:r>
                        <a:rPr lang="en-US" sz="2000" dirty="0">
                          <a:effectLst/>
                        </a:rPr>
                        <a:t> </a:t>
                      </a:r>
                      <a:r>
                        <a:rPr lang="en-US" sz="2000" dirty="0" err="1">
                          <a:effectLst/>
                        </a:rPr>
                        <a:t>hisobga</a:t>
                      </a:r>
                      <a:r>
                        <a:rPr lang="en-US" sz="2000" dirty="0">
                          <a:effectLst/>
                        </a:rPr>
                        <a:t> </a:t>
                      </a:r>
                      <a:r>
                        <a:rPr lang="en-US" sz="2000" dirty="0" err="1">
                          <a:effectLst/>
                        </a:rPr>
                        <a:t>olgan</a:t>
                      </a:r>
                      <a:r>
                        <a:rPr lang="en-US" sz="2000" dirty="0">
                          <a:effectLst/>
                        </a:rPr>
                        <a:t> </a:t>
                      </a:r>
                      <a:r>
                        <a:rPr lang="en-US" sz="2000" dirty="0" err="1">
                          <a:effectLst/>
                        </a:rPr>
                        <a:t>holda</a:t>
                      </a:r>
                      <a:r>
                        <a:rPr lang="en-US" sz="2000" dirty="0">
                          <a:effectLst/>
                        </a:rPr>
                        <a:t> </a:t>
                      </a:r>
                      <a:r>
                        <a:rPr lang="en-US" sz="2000" dirty="0" err="1">
                          <a:effectLst/>
                        </a:rPr>
                        <a:t>va</a:t>
                      </a:r>
                      <a:r>
                        <a:rPr lang="en-US" sz="2000" dirty="0">
                          <a:effectLst/>
                        </a:rPr>
                        <a:t> </a:t>
                      </a:r>
                      <a:r>
                        <a:rPr lang="en-US" sz="2000" dirty="0" err="1">
                          <a:effectLst/>
                        </a:rPr>
                        <a:t>tashkilot</a:t>
                      </a:r>
                      <a:r>
                        <a:rPr lang="en-US" sz="2000" dirty="0">
                          <a:effectLst/>
                        </a:rPr>
                        <a:t> </a:t>
                      </a:r>
                      <a:r>
                        <a:rPr lang="en-US" sz="2000" dirty="0" err="1">
                          <a:effectLst/>
                        </a:rPr>
                        <a:t>faoliyatiga</a:t>
                      </a:r>
                      <a:r>
                        <a:rPr lang="en-US" sz="2000" dirty="0">
                          <a:effectLst/>
                        </a:rPr>
                        <a:t> </a:t>
                      </a:r>
                      <a:r>
                        <a:rPr lang="en-US" sz="2000" dirty="0" err="1">
                          <a:effectLst/>
                        </a:rPr>
                        <a:t>hech</a:t>
                      </a:r>
                      <a:r>
                        <a:rPr lang="en-US" sz="2000" dirty="0">
                          <a:effectLst/>
                        </a:rPr>
                        <a:t> </a:t>
                      </a:r>
                      <a:r>
                        <a:rPr lang="en-US" sz="2000" dirty="0" err="1">
                          <a:effectLst/>
                        </a:rPr>
                        <a:t>qanday</a:t>
                      </a:r>
                      <a:r>
                        <a:rPr lang="en-US" sz="2000" dirty="0">
                          <a:effectLst/>
                        </a:rPr>
                        <a:t> </a:t>
                      </a:r>
                      <a:r>
                        <a:rPr lang="en-US" sz="2000" dirty="0" err="1">
                          <a:effectLst/>
                        </a:rPr>
                        <a:t>zarar</a:t>
                      </a:r>
                      <a:r>
                        <a:rPr lang="en-US" sz="2000" dirty="0">
                          <a:effectLst/>
                        </a:rPr>
                        <a:t> </a:t>
                      </a:r>
                      <a:r>
                        <a:rPr lang="en-US" sz="2000" dirty="0" err="1">
                          <a:effectLst/>
                        </a:rPr>
                        <a:t>yetkazmasdan</a:t>
                      </a:r>
                      <a:r>
                        <a:rPr lang="en-US" sz="2000" dirty="0">
                          <a:effectLst/>
                        </a:rPr>
                        <a:t> </a:t>
                      </a:r>
                      <a:r>
                        <a:rPr lang="en-US" sz="2000" dirty="0" err="1">
                          <a:effectLst/>
                        </a:rPr>
                        <a:t>himoya</a:t>
                      </a:r>
                      <a:r>
                        <a:rPr lang="en-US" sz="2000" dirty="0">
                          <a:effectLst/>
                        </a:rPr>
                        <a:t> </a:t>
                      </a:r>
                      <a:r>
                        <a:rPr lang="en-US" sz="2000" dirty="0" err="1">
                          <a:effectLst/>
                        </a:rPr>
                        <a:t>qilishdir</a:t>
                      </a:r>
                      <a:r>
                        <a:rPr lang="en-US" sz="2000" dirty="0">
                          <a:effectLst/>
                        </a:rPr>
                        <a:t>.</a:t>
                      </a:r>
                      <a:endParaRPr lang="ru-RU" sz="2000" dirty="0">
                        <a:effectLst/>
                        <a:latin typeface="Times New Roman" panose="02020603050405020304" pitchFamily="18" charset="0"/>
                        <a:ea typeface="Times New Roman" panose="02020603050405020304" pitchFamily="18" charset="0"/>
                      </a:endParaRPr>
                    </a:p>
                  </a:txBody>
                  <a:tcPr marL="68580" marR="68580" marT="0" marB="0" anchor="ctr">
                    <a:solidFill>
                      <a:schemeClr val="accent6">
                        <a:lumMod val="50000"/>
                      </a:schemeClr>
                    </a:solidFill>
                  </a:tcPr>
                </a:tc>
                <a:extLst>
                  <a:ext uri="{0D108BD9-81ED-4DB2-BD59-A6C34878D82A}">
                    <a16:rowId xmlns:a16="http://schemas.microsoft.com/office/drawing/2014/main" val="3716347349"/>
                  </a:ext>
                </a:extLst>
              </a:tr>
            </a:tbl>
          </a:graphicData>
        </a:graphic>
      </p:graphicFrame>
    </p:spTree>
    <p:extLst>
      <p:ext uri="{BB962C8B-B14F-4D97-AF65-F5344CB8AC3E}">
        <p14:creationId xmlns:p14="http://schemas.microsoft.com/office/powerpoint/2010/main" val="2496939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ED1927F-D764-4799-9E31-E3C8F556CA62}"/>
              </a:ext>
            </a:extLst>
          </p:cNvPr>
          <p:cNvPicPr>
            <a:picLocks noChangeAspect="1"/>
          </p:cNvPicPr>
          <p:nvPr/>
        </p:nvPicPr>
        <p:blipFill>
          <a:blip r:embed="rId2"/>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26097F38-77A4-4F54-AAC7-02B32FFC1B6C}"/>
              </a:ext>
            </a:extLst>
          </p:cNvPr>
          <p:cNvSpPr/>
          <p:nvPr/>
        </p:nvSpPr>
        <p:spPr>
          <a:xfrm>
            <a:off x="564776" y="376518"/>
            <a:ext cx="2770095" cy="457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t>Tarmoq</a:t>
            </a:r>
            <a:endParaRPr lang="ru-RU" sz="2800" dirty="0"/>
          </a:p>
        </p:txBody>
      </p:sp>
      <p:sp>
        <p:nvSpPr>
          <p:cNvPr id="8" name="Rectangle 7">
            <a:extLst>
              <a:ext uri="{FF2B5EF4-FFF2-40B4-BE49-F238E27FC236}">
                <a16:creationId xmlns:a16="http://schemas.microsoft.com/office/drawing/2014/main" id="{147360B1-8FDD-4520-B46D-5AE3E6EC53D7}"/>
              </a:ext>
            </a:extLst>
          </p:cNvPr>
          <p:cNvSpPr/>
          <p:nvPr/>
        </p:nvSpPr>
        <p:spPr>
          <a:xfrm>
            <a:off x="188258" y="941294"/>
            <a:ext cx="3697942" cy="4182035"/>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dirty="0" err="1"/>
              <a:t>bu</a:t>
            </a:r>
            <a:r>
              <a:rPr lang="en-US" sz="2200" dirty="0"/>
              <a:t> </a:t>
            </a:r>
            <a:r>
              <a:rPr lang="en-US" sz="2200" dirty="0" err="1"/>
              <a:t>ikki</a:t>
            </a:r>
            <a:r>
              <a:rPr lang="en-US" sz="2200" dirty="0"/>
              <a:t> </a:t>
            </a:r>
            <a:r>
              <a:rPr lang="en-US" sz="2200" dirty="0" err="1"/>
              <a:t>yoki</a:t>
            </a:r>
            <a:r>
              <a:rPr lang="en-US" sz="2200" dirty="0"/>
              <a:t> </a:t>
            </a:r>
            <a:r>
              <a:rPr lang="en-US" sz="2200" dirty="0" err="1"/>
              <a:t>undan</a:t>
            </a:r>
            <a:r>
              <a:rPr lang="en-US" sz="2200" dirty="0"/>
              <a:t> </a:t>
            </a:r>
            <a:r>
              <a:rPr lang="en-US" sz="2200" dirty="0" err="1"/>
              <a:t>ortiq</a:t>
            </a:r>
            <a:r>
              <a:rPr lang="en-US" sz="2200" dirty="0"/>
              <a:t> </a:t>
            </a:r>
            <a:r>
              <a:rPr lang="en-US" sz="2200" dirty="0" err="1"/>
              <a:t>qurilmalarni</a:t>
            </a:r>
            <a:r>
              <a:rPr lang="en-US" sz="2200" dirty="0"/>
              <a:t> </a:t>
            </a:r>
            <a:r>
              <a:rPr lang="en-US" sz="2200" dirty="0" err="1"/>
              <a:t>bog'lanishidan</a:t>
            </a:r>
            <a:r>
              <a:rPr lang="en-US" sz="2200" dirty="0"/>
              <a:t> </a:t>
            </a:r>
            <a:r>
              <a:rPr lang="en-US" sz="2200" dirty="0" err="1"/>
              <a:t>hosil</a:t>
            </a:r>
            <a:r>
              <a:rPr lang="en-US" sz="2200" dirty="0"/>
              <a:t> </a:t>
            </a:r>
            <a:r>
              <a:rPr lang="en-US" sz="2200" dirty="0" err="1"/>
              <a:t>bo'ladigan</a:t>
            </a:r>
            <a:r>
              <a:rPr lang="en-US" sz="2200" dirty="0"/>
              <a:t> </a:t>
            </a:r>
            <a:r>
              <a:rPr lang="en-US" sz="2200" dirty="0" err="1"/>
              <a:t>aloqadir</a:t>
            </a:r>
            <a:r>
              <a:rPr lang="en-US" sz="2200" dirty="0"/>
              <a:t>. </a:t>
            </a:r>
            <a:r>
              <a:rPr lang="en-US" sz="2200" dirty="0" err="1"/>
              <a:t>Bunga</a:t>
            </a:r>
            <a:r>
              <a:rPr lang="en-US" sz="2200" dirty="0"/>
              <a:t> </a:t>
            </a:r>
            <a:r>
              <a:rPr lang="en-US" sz="2200" dirty="0" err="1"/>
              <a:t>misol</a:t>
            </a:r>
            <a:r>
              <a:rPr lang="en-US" sz="2200" dirty="0"/>
              <a:t> </a:t>
            </a:r>
            <a:r>
              <a:rPr lang="en-US" sz="2200" dirty="0" err="1"/>
              <a:t>qilib</a:t>
            </a:r>
            <a:r>
              <a:rPr lang="en-US" sz="2200" dirty="0"/>
              <a:t> </a:t>
            </a:r>
            <a:r>
              <a:rPr lang="en-US" sz="2200" dirty="0" err="1"/>
              <a:t>ixtiyoriy</a:t>
            </a:r>
            <a:r>
              <a:rPr lang="en-US" sz="2200" dirty="0"/>
              <a:t> </a:t>
            </a:r>
            <a:r>
              <a:rPr lang="en-US" sz="2200" dirty="0" err="1"/>
              <a:t>narsa</a:t>
            </a:r>
            <a:r>
              <a:rPr lang="en-US" sz="2200" dirty="0"/>
              <a:t> </a:t>
            </a:r>
            <a:r>
              <a:rPr lang="en-US" sz="2200" dirty="0" err="1"/>
              <a:t>olish</a:t>
            </a:r>
            <a:r>
              <a:rPr lang="en-US" sz="2200" dirty="0"/>
              <a:t> </a:t>
            </a:r>
            <a:r>
              <a:rPr lang="en-US" sz="2200" dirty="0" err="1"/>
              <a:t>mumkin</a:t>
            </a:r>
            <a:r>
              <a:rPr lang="en-US" sz="2200" dirty="0"/>
              <a:t>. </a:t>
            </a:r>
            <a:r>
              <a:rPr lang="en-US" sz="2200" dirty="0" err="1"/>
              <a:t>Masalan</a:t>
            </a:r>
            <a:r>
              <a:rPr lang="en-US" sz="2200" dirty="0"/>
              <a:t> </a:t>
            </a:r>
            <a:r>
              <a:rPr lang="en-US" sz="2200" dirty="0" err="1"/>
              <a:t>bir</a:t>
            </a:r>
            <a:r>
              <a:rPr lang="en-US" sz="2200" dirty="0"/>
              <a:t> </a:t>
            </a:r>
            <a:r>
              <a:rPr lang="en-US" sz="2200" dirty="0" err="1"/>
              <a:t>kompyuterdan</a:t>
            </a:r>
            <a:r>
              <a:rPr lang="en-US" sz="2200" dirty="0"/>
              <a:t> </a:t>
            </a:r>
            <a:r>
              <a:rPr lang="en-US" sz="2200" dirty="0" err="1"/>
              <a:t>boshqasiga</a:t>
            </a:r>
            <a:r>
              <a:rPr lang="en-US" sz="2200" dirty="0"/>
              <a:t> </a:t>
            </a:r>
            <a:r>
              <a:rPr lang="en-US" sz="2200" dirty="0" err="1"/>
              <a:t>ma'lumot</a:t>
            </a:r>
            <a:r>
              <a:rPr lang="en-US" sz="2200" dirty="0"/>
              <a:t> </a:t>
            </a:r>
            <a:r>
              <a:rPr lang="en-US" sz="2200" dirty="0" err="1"/>
              <a:t>uzatish</a:t>
            </a:r>
            <a:r>
              <a:rPr lang="en-US" sz="2200" dirty="0"/>
              <a:t> </a:t>
            </a:r>
            <a:r>
              <a:rPr lang="en-US" sz="2200" dirty="0" err="1"/>
              <a:t>yoki</a:t>
            </a:r>
            <a:r>
              <a:rPr lang="en-US" sz="2200" dirty="0"/>
              <a:t> </a:t>
            </a:r>
            <a:r>
              <a:rPr lang="en-US" sz="2200" dirty="0" err="1"/>
              <a:t>bir</a:t>
            </a:r>
            <a:r>
              <a:rPr lang="en-US" sz="2200" dirty="0"/>
              <a:t> </a:t>
            </a:r>
            <a:r>
              <a:rPr lang="en-US" sz="2200" dirty="0" err="1"/>
              <a:t>necha</a:t>
            </a:r>
            <a:r>
              <a:rPr lang="en-US" sz="2200" dirty="0"/>
              <a:t> </a:t>
            </a:r>
            <a:r>
              <a:rPr lang="en-US" sz="2200" dirty="0" err="1"/>
              <a:t>kishilik</a:t>
            </a:r>
            <a:r>
              <a:rPr lang="en-US" sz="2200" dirty="0"/>
              <a:t> </a:t>
            </a:r>
            <a:r>
              <a:rPr lang="en-US" sz="2200" dirty="0" err="1"/>
              <a:t>yoki</a:t>
            </a:r>
            <a:r>
              <a:rPr lang="en-US" sz="2200" dirty="0"/>
              <a:t> </a:t>
            </a:r>
            <a:r>
              <a:rPr lang="en-US" sz="2200" dirty="0" err="1"/>
              <a:t>jamoaviy</a:t>
            </a:r>
            <a:r>
              <a:rPr lang="en-US" sz="2200" dirty="0"/>
              <a:t> </a:t>
            </a:r>
            <a:r>
              <a:rPr lang="en-US" sz="2200" dirty="0" err="1"/>
              <a:t>o'yinlarni</a:t>
            </a:r>
            <a:r>
              <a:rPr lang="en-US" sz="2200" dirty="0"/>
              <a:t> </a:t>
            </a:r>
            <a:r>
              <a:rPr lang="en-US" sz="2200" dirty="0" err="1"/>
              <a:t>o'ynash</a:t>
            </a:r>
            <a:r>
              <a:rPr lang="en-US" sz="2200" dirty="0"/>
              <a:t> </a:t>
            </a:r>
            <a:r>
              <a:rPr lang="en-US" sz="2200" dirty="0" err="1"/>
              <a:t>imkoniyati</a:t>
            </a:r>
            <a:r>
              <a:rPr lang="en-US" sz="2200" dirty="0"/>
              <a:t> </a:t>
            </a:r>
            <a:r>
              <a:rPr lang="en-US" sz="2200" dirty="0" err="1"/>
              <a:t>mavjud</a:t>
            </a:r>
            <a:r>
              <a:rPr lang="en-US" sz="2200" dirty="0"/>
              <a:t>. 2ta </a:t>
            </a:r>
            <a:r>
              <a:rPr lang="en-US" sz="2200" dirty="0" err="1"/>
              <a:t>insonni</a:t>
            </a:r>
            <a:r>
              <a:rPr lang="en-US" sz="2200" dirty="0"/>
              <a:t> </a:t>
            </a:r>
            <a:r>
              <a:rPr lang="en-US" sz="2200" dirty="0" err="1"/>
              <a:t>telefon</a:t>
            </a:r>
            <a:r>
              <a:rPr lang="en-US" sz="2200" dirty="0"/>
              <a:t> </a:t>
            </a:r>
            <a:r>
              <a:rPr lang="en-US" sz="2200" dirty="0" err="1"/>
              <a:t>orqali</a:t>
            </a:r>
            <a:r>
              <a:rPr lang="en-US" sz="2200" dirty="0"/>
              <a:t> </a:t>
            </a:r>
            <a:r>
              <a:rPr lang="en-US" sz="2200" dirty="0" err="1"/>
              <a:t>suhbat</a:t>
            </a:r>
            <a:r>
              <a:rPr lang="en-US" sz="2200" dirty="0"/>
              <a:t> </a:t>
            </a:r>
            <a:r>
              <a:rPr lang="en-US" sz="2200" dirty="0" err="1"/>
              <a:t>qurishida</a:t>
            </a:r>
            <a:r>
              <a:rPr lang="en-US" sz="2200" dirty="0"/>
              <a:t> ham </a:t>
            </a:r>
            <a:r>
              <a:rPr lang="en-US" sz="2200" dirty="0" err="1"/>
              <a:t>asosi</a:t>
            </a:r>
            <a:r>
              <a:rPr lang="en-US" sz="2200" dirty="0"/>
              <a:t> </a:t>
            </a:r>
            <a:r>
              <a:rPr lang="en-US" sz="2200" dirty="0" err="1"/>
              <a:t>sifatida</a:t>
            </a:r>
            <a:r>
              <a:rPr lang="en-US" sz="2200" dirty="0"/>
              <a:t> </a:t>
            </a:r>
            <a:r>
              <a:rPr lang="en-US" sz="2200" dirty="0" err="1"/>
              <a:t>tarmoq</a:t>
            </a:r>
            <a:r>
              <a:rPr lang="en-US" sz="2200" dirty="0"/>
              <a:t> </a:t>
            </a:r>
            <a:r>
              <a:rPr lang="en-US" sz="2200" dirty="0" err="1"/>
              <a:t>yotadi</a:t>
            </a:r>
            <a:r>
              <a:rPr lang="en-US" sz="2200" dirty="0"/>
              <a:t>.</a:t>
            </a:r>
            <a:endParaRPr lang="ru-RU" sz="2200" dirty="0"/>
          </a:p>
        </p:txBody>
      </p:sp>
    </p:spTree>
    <p:extLst>
      <p:ext uri="{BB962C8B-B14F-4D97-AF65-F5344CB8AC3E}">
        <p14:creationId xmlns:p14="http://schemas.microsoft.com/office/powerpoint/2010/main" val="1448871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688510-EE35-4DA1-8EAF-7DC9E83B7FE4}"/>
              </a:ext>
            </a:extLst>
          </p:cNvPr>
          <p:cNvPicPr>
            <a:picLocks noChangeAspect="1"/>
          </p:cNvPicPr>
          <p:nvPr/>
        </p:nvPicPr>
        <p:blipFill>
          <a:blip r:embed="rId2"/>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F68B79CE-75B8-47C1-B077-889615296CE8}"/>
              </a:ext>
            </a:extLst>
          </p:cNvPr>
          <p:cNvSpPr/>
          <p:nvPr/>
        </p:nvSpPr>
        <p:spPr>
          <a:xfrm>
            <a:off x="510987" y="1116106"/>
            <a:ext cx="2595283" cy="51098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DNS</a:t>
            </a:r>
            <a:endParaRPr lang="ru-RU" sz="2800" dirty="0"/>
          </a:p>
        </p:txBody>
      </p:sp>
      <p:sp>
        <p:nvSpPr>
          <p:cNvPr id="8" name="Rectangle 7">
            <a:extLst>
              <a:ext uri="{FF2B5EF4-FFF2-40B4-BE49-F238E27FC236}">
                <a16:creationId xmlns:a16="http://schemas.microsoft.com/office/drawing/2014/main" id="{CF239AC2-D46D-4840-B761-9E59BAE0FC57}"/>
              </a:ext>
            </a:extLst>
          </p:cNvPr>
          <p:cNvSpPr/>
          <p:nvPr/>
        </p:nvSpPr>
        <p:spPr>
          <a:xfrm>
            <a:off x="0" y="1828801"/>
            <a:ext cx="3590364" cy="29718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t>DNS- server - </a:t>
            </a:r>
            <a:r>
              <a:rPr lang="en-US" sz="2000" dirty="0" err="1"/>
              <a:t>bu</a:t>
            </a:r>
            <a:r>
              <a:rPr lang="en-US" sz="2000" dirty="0"/>
              <a:t> </a:t>
            </a:r>
            <a:r>
              <a:rPr lang="en-US" sz="2000" dirty="0" err="1"/>
              <a:t>umumiy</a:t>
            </a:r>
            <a:r>
              <a:rPr lang="en-US" sz="2000" dirty="0"/>
              <a:t> IP-</a:t>
            </a:r>
            <a:r>
              <a:rPr lang="en-US" sz="2000" dirty="0" err="1"/>
              <a:t>manzillar</a:t>
            </a:r>
            <a:r>
              <a:rPr lang="en-US" sz="2000" dirty="0"/>
              <a:t> </a:t>
            </a:r>
            <a:r>
              <a:rPr lang="en-US" sz="2000" dirty="0" err="1"/>
              <a:t>bazasi</a:t>
            </a:r>
            <a:r>
              <a:rPr lang="en-US" sz="2000" dirty="0"/>
              <a:t> </a:t>
            </a:r>
            <a:r>
              <a:rPr lang="en-US" sz="2000" dirty="0" err="1"/>
              <a:t>va</a:t>
            </a:r>
            <a:r>
              <a:rPr lang="en-US" sz="2000" dirty="0"/>
              <a:t> </a:t>
            </a:r>
            <a:r>
              <a:rPr lang="en-US" sz="2000" dirty="0" err="1"/>
              <a:t>ular</a:t>
            </a:r>
            <a:r>
              <a:rPr lang="en-US" sz="2000" dirty="0"/>
              <a:t> </a:t>
            </a:r>
            <a:r>
              <a:rPr lang="en-US" sz="2000" dirty="0" err="1"/>
              <a:t>bilan</a:t>
            </a:r>
            <a:r>
              <a:rPr lang="en-US" sz="2000" dirty="0"/>
              <a:t> </a:t>
            </a:r>
            <a:r>
              <a:rPr lang="en-US" sz="2000" dirty="0" err="1"/>
              <a:t>bog'liq</a:t>
            </a:r>
            <a:r>
              <a:rPr lang="en-US" sz="2000" dirty="0"/>
              <a:t> </a:t>
            </a:r>
            <a:r>
              <a:rPr lang="en-US" sz="2000" dirty="0" err="1"/>
              <a:t>bo'lgan</a:t>
            </a:r>
            <a:r>
              <a:rPr lang="en-US" sz="2000" dirty="0"/>
              <a:t> </a:t>
            </a:r>
            <a:r>
              <a:rPr lang="en-US" sz="2000" dirty="0" err="1"/>
              <a:t>kompyuter</a:t>
            </a:r>
            <a:r>
              <a:rPr lang="en-US" sz="2000" dirty="0"/>
              <a:t> </a:t>
            </a:r>
            <a:r>
              <a:rPr lang="en-US" sz="2000" dirty="0" err="1"/>
              <a:t>nomlarini</a:t>
            </a:r>
            <a:r>
              <a:rPr lang="en-US" sz="2000" dirty="0"/>
              <a:t> </a:t>
            </a:r>
            <a:r>
              <a:rPr lang="en-US" sz="2000" dirty="0" err="1"/>
              <a:t>o'zida</a:t>
            </a:r>
            <a:r>
              <a:rPr lang="en-US" sz="2000" dirty="0"/>
              <a:t> </a:t>
            </a:r>
            <a:r>
              <a:rPr lang="en-US" sz="2000" dirty="0" err="1"/>
              <a:t>mujassam</a:t>
            </a:r>
            <a:r>
              <a:rPr lang="en-US" sz="2000" dirty="0"/>
              <a:t> </a:t>
            </a:r>
            <a:r>
              <a:rPr lang="en-US" sz="2000" dirty="0" err="1"/>
              <a:t>etgan</a:t>
            </a:r>
            <a:r>
              <a:rPr lang="en-US" sz="2000" dirty="0"/>
              <a:t> </a:t>
            </a:r>
            <a:r>
              <a:rPr lang="en-US" sz="2000" dirty="0" err="1"/>
              <a:t>kompyuter</a:t>
            </a:r>
            <a:r>
              <a:rPr lang="en-US" sz="2000" dirty="0"/>
              <a:t> </a:t>
            </a:r>
            <a:r>
              <a:rPr lang="en-US" sz="2000" dirty="0" err="1"/>
              <a:t>serveridir</a:t>
            </a:r>
            <a:r>
              <a:rPr lang="en-US" sz="2000" dirty="0"/>
              <a:t> </a:t>
            </a:r>
            <a:r>
              <a:rPr lang="en-US" sz="2000" dirty="0" err="1"/>
              <a:t>va</a:t>
            </a:r>
            <a:r>
              <a:rPr lang="en-US" sz="2000" dirty="0"/>
              <a:t> </a:t>
            </a:r>
            <a:r>
              <a:rPr lang="en-US" sz="2000" dirty="0" err="1"/>
              <a:t>aksariyat</a:t>
            </a:r>
            <a:r>
              <a:rPr lang="en-US" sz="2000" dirty="0"/>
              <a:t> </a:t>
            </a:r>
            <a:r>
              <a:rPr lang="en-US" sz="2000" dirty="0" err="1"/>
              <a:t>hollarda</a:t>
            </a:r>
            <a:r>
              <a:rPr lang="en-US" sz="2000" dirty="0"/>
              <a:t> </a:t>
            </a:r>
            <a:r>
              <a:rPr lang="en-US" sz="2000" dirty="0" err="1"/>
              <a:t>ushbu</a:t>
            </a:r>
            <a:r>
              <a:rPr lang="en-US" sz="2000" dirty="0"/>
              <a:t> </a:t>
            </a:r>
            <a:r>
              <a:rPr lang="en-US" sz="2000" dirty="0" err="1"/>
              <a:t>umumiy</a:t>
            </a:r>
            <a:r>
              <a:rPr lang="en-US" sz="2000" dirty="0"/>
              <a:t> </a:t>
            </a:r>
            <a:r>
              <a:rPr lang="en-US" sz="2000" dirty="0" err="1"/>
              <a:t>nomlarni</a:t>
            </a:r>
            <a:r>
              <a:rPr lang="en-US" sz="2000" dirty="0"/>
              <a:t> </a:t>
            </a:r>
            <a:r>
              <a:rPr lang="en-US" sz="2000" dirty="0" err="1"/>
              <a:t>so'ralganidek</a:t>
            </a:r>
            <a:r>
              <a:rPr lang="en-US" sz="2000" dirty="0"/>
              <a:t> IP-</a:t>
            </a:r>
            <a:r>
              <a:rPr lang="en-US" sz="2000" dirty="0" err="1"/>
              <a:t>manzillarga</a:t>
            </a:r>
            <a:r>
              <a:rPr lang="en-US" sz="2000" dirty="0"/>
              <a:t> </a:t>
            </a:r>
            <a:r>
              <a:rPr lang="en-US" sz="2000" dirty="0" err="1"/>
              <a:t>xal</a:t>
            </a:r>
            <a:r>
              <a:rPr lang="en-US" sz="2000" dirty="0"/>
              <a:t> </a:t>
            </a:r>
            <a:r>
              <a:rPr lang="en-US" sz="2000" dirty="0" err="1"/>
              <a:t>qilishga</a:t>
            </a:r>
            <a:r>
              <a:rPr lang="en-US" sz="2000" dirty="0"/>
              <a:t> </a:t>
            </a:r>
            <a:r>
              <a:rPr lang="en-US" sz="2000" dirty="0" err="1"/>
              <a:t>xizmat</a:t>
            </a:r>
            <a:r>
              <a:rPr lang="en-US" sz="2000" dirty="0"/>
              <a:t> </a:t>
            </a:r>
            <a:r>
              <a:rPr lang="en-US" sz="2000" dirty="0" err="1"/>
              <a:t>qiladi</a:t>
            </a:r>
            <a:endParaRPr lang="ru-RU" sz="2000" dirty="0"/>
          </a:p>
        </p:txBody>
      </p:sp>
      <p:sp>
        <p:nvSpPr>
          <p:cNvPr id="10" name="Rectangle: Rounded Corners 9">
            <a:extLst>
              <a:ext uri="{FF2B5EF4-FFF2-40B4-BE49-F238E27FC236}">
                <a16:creationId xmlns:a16="http://schemas.microsoft.com/office/drawing/2014/main" id="{79174055-D75E-48BD-BEFF-67CB3BD76EE9}"/>
              </a:ext>
            </a:extLst>
          </p:cNvPr>
          <p:cNvSpPr/>
          <p:nvPr/>
        </p:nvSpPr>
        <p:spPr>
          <a:xfrm>
            <a:off x="8848166" y="6212541"/>
            <a:ext cx="3171946" cy="4729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TARMOQ XAVFSIZLIGI</a:t>
            </a:r>
            <a:endParaRPr lang="ru-RU" dirty="0"/>
          </a:p>
        </p:txBody>
      </p:sp>
    </p:spTree>
    <p:extLst>
      <p:ext uri="{BB962C8B-B14F-4D97-AF65-F5344CB8AC3E}">
        <p14:creationId xmlns:p14="http://schemas.microsoft.com/office/powerpoint/2010/main" val="1924124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8DF6F6-C8AC-48F0-8BEF-E360E162AC16}"/>
              </a:ext>
            </a:extLst>
          </p:cNvPr>
          <p:cNvPicPr>
            <a:picLocks noChangeAspect="1"/>
          </p:cNvPicPr>
          <p:nvPr/>
        </p:nvPicPr>
        <p:blipFill>
          <a:blip r:embed="rId2"/>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565DCCC1-DE21-458A-883E-10CD2471A37F}"/>
              </a:ext>
            </a:extLst>
          </p:cNvPr>
          <p:cNvSpPr/>
          <p:nvPr/>
        </p:nvSpPr>
        <p:spPr>
          <a:xfrm>
            <a:off x="2250141" y="2326342"/>
            <a:ext cx="7180730" cy="1519518"/>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E’TIBORINGIZ UCHUN RAHMAT</a:t>
            </a:r>
            <a:endParaRPr lang="ru-RU" sz="4400" dirty="0"/>
          </a:p>
        </p:txBody>
      </p:sp>
      <p:sp>
        <p:nvSpPr>
          <p:cNvPr id="8" name="Rectangle: Rounded Corners 7">
            <a:extLst>
              <a:ext uri="{FF2B5EF4-FFF2-40B4-BE49-F238E27FC236}">
                <a16:creationId xmlns:a16="http://schemas.microsoft.com/office/drawing/2014/main" id="{79DD5C4B-098D-46BE-BF33-B6B59A3835D3}"/>
              </a:ext>
            </a:extLst>
          </p:cNvPr>
          <p:cNvSpPr/>
          <p:nvPr/>
        </p:nvSpPr>
        <p:spPr>
          <a:xfrm>
            <a:off x="94130" y="5351930"/>
            <a:ext cx="5123329" cy="1398494"/>
          </a:xfrm>
          <a:prstGeom prst="roundRect">
            <a:avLst/>
          </a:prstGeom>
          <a:solidFill>
            <a:schemeClr val="accent5">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AHMADJON TURGUNOV</a:t>
            </a:r>
          </a:p>
          <a:p>
            <a:pPr algn="ctr"/>
            <a:r>
              <a:rPr lang="en-US" sz="2400" dirty="0"/>
              <a:t>ASADBEK TO’G’ONBOYEV </a:t>
            </a:r>
          </a:p>
          <a:p>
            <a:pPr algn="ctr"/>
            <a:r>
              <a:rPr lang="en-US" sz="2400" dirty="0"/>
              <a:t>TAYYORLADI.</a:t>
            </a:r>
            <a:endParaRPr lang="ru-RU" sz="2400" dirty="0"/>
          </a:p>
        </p:txBody>
      </p:sp>
    </p:spTree>
    <p:extLst>
      <p:ext uri="{BB962C8B-B14F-4D97-AF65-F5344CB8AC3E}">
        <p14:creationId xmlns:p14="http://schemas.microsoft.com/office/powerpoint/2010/main" val="2223698642"/>
      </p:ext>
    </p:extLst>
  </p:cSld>
  <p:clrMapOvr>
    <a:masterClrMapping/>
  </p:clrMapOvr>
</p:sld>
</file>

<file path=ppt/theme/theme1.xml><?xml version="1.0" encoding="utf-8"?>
<a:theme xmlns:a="http://schemas.openxmlformats.org/drawingml/2006/main" name="Office Theme">
  <a:themeElements>
    <a:clrScheme name="Custom 5">
      <a:dk1>
        <a:sysClr val="windowText" lastClr="000000"/>
      </a:dk1>
      <a:lt1>
        <a:sysClr val="window" lastClr="FFFFFF"/>
      </a:lt1>
      <a:dk2>
        <a:srgbClr val="44546A"/>
      </a:dk2>
      <a:lt2>
        <a:srgbClr val="E7E6E6"/>
      </a:lt2>
      <a:accent1>
        <a:srgbClr val="A53F52"/>
      </a:accent1>
      <a:accent2>
        <a:srgbClr val="E99757"/>
      </a:accent2>
      <a:accent3>
        <a:srgbClr val="2F3342"/>
      </a:accent3>
      <a:accent4>
        <a:srgbClr val="2C2153"/>
      </a:accent4>
      <a:accent5>
        <a:srgbClr val="01023B"/>
      </a:accent5>
      <a:accent6>
        <a:srgbClr val="7F7F7F"/>
      </a:accent6>
      <a:hlink>
        <a:srgbClr val="3A3838"/>
      </a:hlink>
      <a:folHlink>
        <a:srgbClr val="D0CEC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55661986_Tech presentation_RVA_v4" id="{72761486-35C0-4EF3-924E-44BF93C5F925}" vid="{AA80AB01-476F-48C3-B3B7-DC4890A60EF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B3E157-1CAC-4231-A2EC-E93952D57E42}">
  <ds:schemaRefs>
    <ds:schemaRef ds:uri="http://schemas.microsoft.com/sharepoint/v3/contenttype/forms"/>
  </ds:schemaRefs>
</ds:datastoreItem>
</file>

<file path=customXml/itemProps2.xml><?xml version="1.0" encoding="utf-8"?>
<ds:datastoreItem xmlns:ds="http://schemas.openxmlformats.org/officeDocument/2006/customXml" ds:itemID="{22E71848-B78E-4D58-BFA5-D2D5918911CD}">
  <ds:schemaRefs>
    <ds:schemaRef ds:uri="71af3243-3dd4-4a8d-8c0d-dd76da1f02a5"/>
    <ds:schemaRef ds:uri="http://schemas.microsoft.com/office/2006/documentManagement/types"/>
    <ds:schemaRef ds:uri="http://schemas.microsoft.com/office/infopath/2007/PartnerControls"/>
    <ds:schemaRef ds:uri="http://schemas.openxmlformats.org/package/2006/metadata/core-properties"/>
    <ds:schemaRef ds:uri="16c05727-aa75-4e4a-9b5f-8a80a1165891"/>
    <ds:schemaRef ds:uri="http://www.w3.org/XML/1998/namespace"/>
    <ds:schemaRef ds:uri="http://purl.org/dc/terms/"/>
    <ds:schemaRef ds:uri="http://schemas.microsoft.com/office/2006/metadata/properties"/>
    <ds:schemaRef ds:uri="http://purl.org/dc/dcmitype/"/>
    <ds:schemaRef ds:uri="http://purl.org/dc/elements/1.1/"/>
  </ds:schemaRefs>
</ds:datastoreItem>
</file>

<file path=customXml/itemProps3.xml><?xml version="1.0" encoding="utf-8"?>
<ds:datastoreItem xmlns:ds="http://schemas.openxmlformats.org/officeDocument/2006/customXml" ds:itemID="{80B16AC2-D7DD-48B6-919A-4ADE887D75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Tech presentation</Template>
  <TotalTime>0</TotalTime>
  <Words>1075</Words>
  <Application>Microsoft Office PowerPoint</Application>
  <PresentationFormat>Широкоэкранный</PresentationFormat>
  <Paragraphs>62</Paragraphs>
  <Slides>15</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15</vt:i4>
      </vt:variant>
    </vt:vector>
  </HeadingPairs>
  <TitlesOfParts>
    <vt:vector size="21" baseType="lpstr">
      <vt:lpstr>Arial</vt:lpstr>
      <vt:lpstr>Calibri</vt:lpstr>
      <vt:lpstr>Calibri Light</vt:lpstr>
      <vt:lpstr>Gill Sans</vt:lpstr>
      <vt:lpstr>Times New Roman</vt:lpstr>
      <vt:lpstr>Office Theme</vt:lpstr>
      <vt:lpstr>Tarmoqdagi asosiy tahdidlar</vt:lpstr>
      <vt:lpstr>Yillar davomida tashkilotlar kichik shaharcha aholisi uylarining eshiklarini qulflamagandek tarmoq xavfsizligiga e’tiborsiz edi. Internet va global tarmoqning keng tarqalishi tarmoqqa bo‘lgan bunday munosabatga o‘z ta’sirini o‘tkazishi natijasida ochiq eshiklar yopiladigan va qulflanadigan bo‘ldi.</vt:lpstr>
      <vt:lpstr>Xavfsizlik muhimdir, chunki kompyuter tizimlari va tarmoqlari himoyalanishi zarur bo‘lgan keng spektrdagi axborot va resurslarni o‘zida saqlaydi. Siz Internet orqali xarid qilish uchun o‘z kredit kartangizdan foydalanganingizda siz shartnoma tuzayotgan vaqtda internetdagi sotuvchi sizga xavfsiz aloqa ta’minlayotganiga ishonasiz va Siz berayotgan ma’lumotlar uchun</vt:lpstr>
      <vt:lpstr>Презентация PowerPoint</vt:lpstr>
      <vt:lpstr>Презентация PowerPoint</vt:lpstr>
      <vt:lpstr>Презентация PowerPoint</vt:lpstr>
      <vt:lpstr>  User Datagram Protocol — foydalanuvchi datagrammasi protokoli (UDP)</vt:lpstr>
      <vt:lpstr>Transmission Control Protocol (TCP) (uzatishni boshqarish protokoli)</vt:lpstr>
      <vt:lpstr>Biror komputer yoki komputerlar netiga tashqaridan keluvchi havflarni tosish uchun chiqarilagan programma yoki qurilma ... Vazifasi: virus, haker va inrormatsiyani tashqariga oqib ketishidan saqlaydi... </vt:lpstr>
      <vt:lpstr>Parol ( fr.  parole  - so'z) </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2023-05-22T10:16:19Z</dcterms:created>
  <dcterms:modified xsi:type="dcterms:W3CDTF">2026-02-17T06:00:47Z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