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0"/>
  </p:notesMasterIdLst>
  <p:sldIdLst>
    <p:sldId id="402" r:id="rId2"/>
    <p:sldId id="403" r:id="rId3"/>
    <p:sldId id="404" r:id="rId4"/>
    <p:sldId id="405" r:id="rId5"/>
    <p:sldId id="406" r:id="rId6"/>
    <p:sldId id="407" r:id="rId7"/>
    <p:sldId id="408" r:id="rId8"/>
    <p:sldId id="409" r:id="rId9"/>
    <p:sldId id="410" r:id="rId10"/>
    <p:sldId id="411" r:id="rId11"/>
    <p:sldId id="412" r:id="rId12"/>
    <p:sldId id="413" r:id="rId13"/>
    <p:sldId id="414" r:id="rId14"/>
    <p:sldId id="415" r:id="rId15"/>
    <p:sldId id="416" r:id="rId16"/>
    <p:sldId id="417" r:id="rId17"/>
    <p:sldId id="418" r:id="rId18"/>
    <p:sldId id="419" r:id="rId19"/>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317396-2B72-43B5-9DD7-7D8C2F4EBB2F}" type="doc">
      <dgm:prSet loTypeId="urn:microsoft.com/office/officeart/2005/8/layout/equation1" loCatId="process" qsTypeId="urn:microsoft.com/office/officeart/2005/8/quickstyle/simple1" qsCatId="simple" csTypeId="urn:microsoft.com/office/officeart/2005/8/colors/accent1_2" csCatId="accent1" phldr="1"/>
      <dgm:spPr/>
    </dgm:pt>
    <dgm:pt modelId="{94C5B081-EAC0-44EF-8C47-CB07C83DF56D}">
      <dgm:prSet phldrT="[Текст]" custT="1"/>
      <dgm:spPr/>
      <dgm:t>
        <a:bodyPr/>
        <a:lstStyle/>
        <a:p>
          <a:r>
            <a:rPr lang="en-US" sz="3200" dirty="0" err="1"/>
            <a:t>Gidro</a:t>
          </a:r>
          <a:endParaRPr lang="en-US" sz="3200" dirty="0"/>
        </a:p>
        <a:p>
          <a:r>
            <a:rPr lang="en-US" sz="3200" dirty="0" err="1"/>
            <a:t>turbina</a:t>
          </a:r>
          <a:endParaRPr lang="ru-RU" sz="1400" dirty="0"/>
        </a:p>
      </dgm:t>
    </dgm:pt>
    <dgm:pt modelId="{BDC35FC6-34C9-4267-BB65-3046802136F1}" type="parTrans" cxnId="{9CA707B5-0053-4A74-A2BD-321B50280221}">
      <dgm:prSet/>
      <dgm:spPr/>
      <dgm:t>
        <a:bodyPr/>
        <a:lstStyle/>
        <a:p>
          <a:endParaRPr lang="ru-RU"/>
        </a:p>
      </dgm:t>
    </dgm:pt>
    <dgm:pt modelId="{7F875FD1-563E-4103-BFE1-CFBAE590A1CD}" type="sibTrans" cxnId="{9CA707B5-0053-4A74-A2BD-321B50280221}">
      <dgm:prSet/>
      <dgm:spPr/>
      <dgm:t>
        <a:bodyPr/>
        <a:lstStyle/>
        <a:p>
          <a:endParaRPr lang="ru-RU"/>
        </a:p>
      </dgm:t>
    </dgm:pt>
    <dgm:pt modelId="{AF278B36-B6A3-4DD2-8590-AF60250904FC}">
      <dgm:prSet phldrT="[Текст]" custT="1"/>
      <dgm:spPr/>
      <dgm:t>
        <a:bodyPr/>
        <a:lstStyle/>
        <a:p>
          <a:r>
            <a:rPr lang="en-US" sz="4000" dirty="0" err="1"/>
            <a:t>Aktiv</a:t>
          </a:r>
          <a:endParaRPr lang="ru-RU" sz="1400" dirty="0"/>
        </a:p>
      </dgm:t>
    </dgm:pt>
    <dgm:pt modelId="{31E9FE39-BEF7-40E6-9EB3-E8A4EDF5164E}" type="parTrans" cxnId="{1F744E0E-D1CF-45A7-9244-AA69D183D0ED}">
      <dgm:prSet/>
      <dgm:spPr/>
      <dgm:t>
        <a:bodyPr/>
        <a:lstStyle/>
        <a:p>
          <a:endParaRPr lang="ru-RU"/>
        </a:p>
      </dgm:t>
    </dgm:pt>
    <dgm:pt modelId="{B4FEC157-3B1B-474B-B379-D6BBE419ADC9}" type="sibTrans" cxnId="{1F744E0E-D1CF-45A7-9244-AA69D183D0ED}">
      <dgm:prSet/>
      <dgm:spPr/>
      <dgm:t>
        <a:bodyPr/>
        <a:lstStyle/>
        <a:p>
          <a:endParaRPr lang="ru-RU"/>
        </a:p>
      </dgm:t>
    </dgm:pt>
    <dgm:pt modelId="{EAC65300-8904-4234-A5F2-7BFF4D3C69C8}">
      <dgm:prSet/>
      <dgm:spPr/>
      <dgm:t>
        <a:bodyPr/>
        <a:lstStyle/>
        <a:p>
          <a:r>
            <a:rPr lang="en-US" dirty="0" err="1"/>
            <a:t>Reaktiv</a:t>
          </a:r>
          <a:endParaRPr lang="ru-RU" dirty="0"/>
        </a:p>
      </dgm:t>
    </dgm:pt>
    <dgm:pt modelId="{E9A540DF-BDED-445B-BC9A-1F92BD0B55A3}" type="parTrans" cxnId="{54BD60BE-04A4-41E7-BEC7-F426E6FA87A7}">
      <dgm:prSet/>
      <dgm:spPr/>
      <dgm:t>
        <a:bodyPr/>
        <a:lstStyle/>
        <a:p>
          <a:endParaRPr lang="ru-RU"/>
        </a:p>
      </dgm:t>
    </dgm:pt>
    <dgm:pt modelId="{56017F16-59AB-4FE1-994B-ECF27B4BB481}" type="sibTrans" cxnId="{54BD60BE-04A4-41E7-BEC7-F426E6FA87A7}">
      <dgm:prSet/>
      <dgm:spPr/>
      <dgm:t>
        <a:bodyPr/>
        <a:lstStyle/>
        <a:p>
          <a:endParaRPr lang="ru-RU"/>
        </a:p>
      </dgm:t>
    </dgm:pt>
    <dgm:pt modelId="{332F3925-013B-4DEE-8CA3-A47A8CADF24B}" type="pres">
      <dgm:prSet presAssocID="{C0317396-2B72-43B5-9DD7-7D8C2F4EBB2F}" presName="linearFlow" presStyleCnt="0">
        <dgm:presLayoutVars>
          <dgm:dir/>
          <dgm:resizeHandles val="exact"/>
        </dgm:presLayoutVars>
      </dgm:prSet>
      <dgm:spPr/>
    </dgm:pt>
    <dgm:pt modelId="{C86373F3-4400-4379-A4DD-63FB385ECB9B}" type="pres">
      <dgm:prSet presAssocID="{94C5B081-EAC0-44EF-8C47-CB07C83DF56D}" presName="node" presStyleLbl="node1" presStyleIdx="0" presStyleCnt="3" custScaleX="158738" custScaleY="122548" custLinFactNeighborX="62558" custLinFactNeighborY="0">
        <dgm:presLayoutVars>
          <dgm:bulletEnabled val="1"/>
        </dgm:presLayoutVars>
      </dgm:prSet>
      <dgm:spPr/>
      <dgm:t>
        <a:bodyPr/>
        <a:lstStyle/>
        <a:p>
          <a:endParaRPr lang="ru-RU"/>
        </a:p>
      </dgm:t>
    </dgm:pt>
    <dgm:pt modelId="{EDE17760-744C-4D10-A552-F02B62DDB78D}" type="pres">
      <dgm:prSet presAssocID="{7F875FD1-563E-4103-BFE1-CFBAE590A1CD}" presName="spacerL" presStyleCnt="0"/>
      <dgm:spPr/>
    </dgm:pt>
    <dgm:pt modelId="{F25A3D9B-085C-465B-A49B-916CC89539A1}" type="pres">
      <dgm:prSet presAssocID="{7F875FD1-563E-4103-BFE1-CFBAE590A1CD}" presName="sibTrans" presStyleLbl="sibTrans2D1" presStyleIdx="0" presStyleCnt="2" custLinFactX="300000" custLinFactNeighborX="394576" custLinFactNeighborY="3852"/>
      <dgm:spPr/>
      <dgm:t>
        <a:bodyPr/>
        <a:lstStyle/>
        <a:p>
          <a:endParaRPr lang="ru-RU"/>
        </a:p>
      </dgm:t>
    </dgm:pt>
    <dgm:pt modelId="{B01E47DC-B502-43BB-A501-C7A7CE56170E}" type="pres">
      <dgm:prSet presAssocID="{7F875FD1-563E-4103-BFE1-CFBAE590A1CD}" presName="spacerR" presStyleCnt="0"/>
      <dgm:spPr/>
    </dgm:pt>
    <dgm:pt modelId="{E4EFC634-06B4-4291-818C-3EE3D5209CB0}" type="pres">
      <dgm:prSet presAssocID="{AF278B36-B6A3-4DD2-8590-AF60250904FC}" presName="node" presStyleLbl="node1" presStyleIdx="1" presStyleCnt="3" custScaleX="132136" custScaleY="97790">
        <dgm:presLayoutVars>
          <dgm:bulletEnabled val="1"/>
        </dgm:presLayoutVars>
      </dgm:prSet>
      <dgm:spPr/>
      <dgm:t>
        <a:bodyPr/>
        <a:lstStyle/>
        <a:p>
          <a:endParaRPr lang="ru-RU"/>
        </a:p>
      </dgm:t>
    </dgm:pt>
    <dgm:pt modelId="{F62EDD0F-8DEA-4D00-ABC6-FB3B1176FE8F}" type="pres">
      <dgm:prSet presAssocID="{B4FEC157-3B1B-474B-B379-D6BBE419ADC9}" presName="spacerL" presStyleCnt="0"/>
      <dgm:spPr/>
    </dgm:pt>
    <dgm:pt modelId="{C2A8B2AC-7AEA-412E-9AEF-D4D0CBA21598}" type="pres">
      <dgm:prSet presAssocID="{B4FEC157-3B1B-474B-B379-D6BBE419ADC9}" presName="sibTrans" presStyleLbl="sibTrans2D1" presStyleIdx="1" presStyleCnt="2" custLinFactX="-300000" custLinFactNeighborX="-344957" custLinFactNeighborY="-5807"/>
      <dgm:spPr/>
      <dgm:t>
        <a:bodyPr/>
        <a:lstStyle/>
        <a:p>
          <a:endParaRPr lang="ru-RU"/>
        </a:p>
      </dgm:t>
    </dgm:pt>
    <dgm:pt modelId="{0FE2DF7F-1360-408F-BB23-B19A0C429683}" type="pres">
      <dgm:prSet presAssocID="{B4FEC157-3B1B-474B-B379-D6BBE419ADC9}" presName="spacerR" presStyleCnt="0"/>
      <dgm:spPr/>
    </dgm:pt>
    <dgm:pt modelId="{F636CE5F-A1CD-439B-9911-85207EA76E65}" type="pres">
      <dgm:prSet presAssocID="{EAC65300-8904-4234-A5F2-7BFF4D3C69C8}" presName="node" presStyleLbl="node1" presStyleIdx="2" presStyleCnt="3" custScaleX="185634" custScaleY="143165">
        <dgm:presLayoutVars>
          <dgm:bulletEnabled val="1"/>
        </dgm:presLayoutVars>
      </dgm:prSet>
      <dgm:spPr/>
      <dgm:t>
        <a:bodyPr/>
        <a:lstStyle/>
        <a:p>
          <a:endParaRPr lang="ru-RU"/>
        </a:p>
      </dgm:t>
    </dgm:pt>
  </dgm:ptLst>
  <dgm:cxnLst>
    <dgm:cxn modelId="{F7E05DEC-F17F-4A47-92E6-A2298AA57B00}" type="presOf" srcId="{7F875FD1-563E-4103-BFE1-CFBAE590A1CD}" destId="{F25A3D9B-085C-465B-A49B-916CC89539A1}" srcOrd="0" destOrd="0" presId="urn:microsoft.com/office/officeart/2005/8/layout/equation1"/>
    <dgm:cxn modelId="{ED25C3D8-63A7-4613-B9D9-DC407A58238C}" type="presOf" srcId="{B4FEC157-3B1B-474B-B379-D6BBE419ADC9}" destId="{C2A8B2AC-7AEA-412E-9AEF-D4D0CBA21598}" srcOrd="0" destOrd="0" presId="urn:microsoft.com/office/officeart/2005/8/layout/equation1"/>
    <dgm:cxn modelId="{B5719971-BA7C-4346-9AAE-A908307235DD}" type="presOf" srcId="{C0317396-2B72-43B5-9DD7-7D8C2F4EBB2F}" destId="{332F3925-013B-4DEE-8CA3-A47A8CADF24B}" srcOrd="0" destOrd="0" presId="urn:microsoft.com/office/officeart/2005/8/layout/equation1"/>
    <dgm:cxn modelId="{9CA707B5-0053-4A74-A2BD-321B50280221}" srcId="{C0317396-2B72-43B5-9DD7-7D8C2F4EBB2F}" destId="{94C5B081-EAC0-44EF-8C47-CB07C83DF56D}" srcOrd="0" destOrd="0" parTransId="{BDC35FC6-34C9-4267-BB65-3046802136F1}" sibTransId="{7F875FD1-563E-4103-BFE1-CFBAE590A1CD}"/>
    <dgm:cxn modelId="{74582979-6BB7-4661-B748-866F1E227669}" type="presOf" srcId="{EAC65300-8904-4234-A5F2-7BFF4D3C69C8}" destId="{F636CE5F-A1CD-439B-9911-85207EA76E65}" srcOrd="0" destOrd="0" presId="urn:microsoft.com/office/officeart/2005/8/layout/equation1"/>
    <dgm:cxn modelId="{181A2DCE-A448-4ED6-AE05-1943A6F6F886}" type="presOf" srcId="{AF278B36-B6A3-4DD2-8590-AF60250904FC}" destId="{E4EFC634-06B4-4291-818C-3EE3D5209CB0}" srcOrd="0" destOrd="0" presId="urn:microsoft.com/office/officeart/2005/8/layout/equation1"/>
    <dgm:cxn modelId="{A9B64FFD-3748-480B-98D6-9EBD6065B29F}" type="presOf" srcId="{94C5B081-EAC0-44EF-8C47-CB07C83DF56D}" destId="{C86373F3-4400-4379-A4DD-63FB385ECB9B}" srcOrd="0" destOrd="0" presId="urn:microsoft.com/office/officeart/2005/8/layout/equation1"/>
    <dgm:cxn modelId="{1F744E0E-D1CF-45A7-9244-AA69D183D0ED}" srcId="{C0317396-2B72-43B5-9DD7-7D8C2F4EBB2F}" destId="{AF278B36-B6A3-4DD2-8590-AF60250904FC}" srcOrd="1" destOrd="0" parTransId="{31E9FE39-BEF7-40E6-9EB3-E8A4EDF5164E}" sibTransId="{B4FEC157-3B1B-474B-B379-D6BBE419ADC9}"/>
    <dgm:cxn modelId="{54BD60BE-04A4-41E7-BEC7-F426E6FA87A7}" srcId="{C0317396-2B72-43B5-9DD7-7D8C2F4EBB2F}" destId="{EAC65300-8904-4234-A5F2-7BFF4D3C69C8}" srcOrd="2" destOrd="0" parTransId="{E9A540DF-BDED-445B-BC9A-1F92BD0B55A3}" sibTransId="{56017F16-59AB-4FE1-994B-ECF27B4BB481}"/>
    <dgm:cxn modelId="{CED0D19D-FC3C-460A-8A35-7B0003C5DB9C}" type="presParOf" srcId="{332F3925-013B-4DEE-8CA3-A47A8CADF24B}" destId="{C86373F3-4400-4379-A4DD-63FB385ECB9B}" srcOrd="0" destOrd="0" presId="urn:microsoft.com/office/officeart/2005/8/layout/equation1"/>
    <dgm:cxn modelId="{8E17B3C3-77CC-406E-9404-6E30818144DD}" type="presParOf" srcId="{332F3925-013B-4DEE-8CA3-A47A8CADF24B}" destId="{EDE17760-744C-4D10-A552-F02B62DDB78D}" srcOrd="1" destOrd="0" presId="urn:microsoft.com/office/officeart/2005/8/layout/equation1"/>
    <dgm:cxn modelId="{64432E45-9F76-40BF-A359-8420CC268E32}" type="presParOf" srcId="{332F3925-013B-4DEE-8CA3-A47A8CADF24B}" destId="{F25A3D9B-085C-465B-A49B-916CC89539A1}" srcOrd="2" destOrd="0" presId="urn:microsoft.com/office/officeart/2005/8/layout/equation1"/>
    <dgm:cxn modelId="{CA8E5AF3-B24E-45E8-B388-85AA70A957EF}" type="presParOf" srcId="{332F3925-013B-4DEE-8CA3-A47A8CADF24B}" destId="{B01E47DC-B502-43BB-A501-C7A7CE56170E}" srcOrd="3" destOrd="0" presId="urn:microsoft.com/office/officeart/2005/8/layout/equation1"/>
    <dgm:cxn modelId="{3FE1D5F9-52F9-4A7C-AADE-61CB5C27120D}" type="presParOf" srcId="{332F3925-013B-4DEE-8CA3-A47A8CADF24B}" destId="{E4EFC634-06B4-4291-818C-3EE3D5209CB0}" srcOrd="4" destOrd="0" presId="urn:microsoft.com/office/officeart/2005/8/layout/equation1"/>
    <dgm:cxn modelId="{7EF775AE-F1D8-46EF-AFE6-D197AA84F453}" type="presParOf" srcId="{332F3925-013B-4DEE-8CA3-A47A8CADF24B}" destId="{F62EDD0F-8DEA-4D00-ABC6-FB3B1176FE8F}" srcOrd="5" destOrd="0" presId="urn:microsoft.com/office/officeart/2005/8/layout/equation1"/>
    <dgm:cxn modelId="{98ABDFDA-152D-44CA-9B80-5DDF5826FE09}" type="presParOf" srcId="{332F3925-013B-4DEE-8CA3-A47A8CADF24B}" destId="{C2A8B2AC-7AEA-412E-9AEF-D4D0CBA21598}" srcOrd="6" destOrd="0" presId="urn:microsoft.com/office/officeart/2005/8/layout/equation1"/>
    <dgm:cxn modelId="{B6C7C8D5-FC7C-444F-A97A-EBACAB3867AA}" type="presParOf" srcId="{332F3925-013B-4DEE-8CA3-A47A8CADF24B}" destId="{0FE2DF7F-1360-408F-BB23-B19A0C429683}" srcOrd="7" destOrd="0" presId="urn:microsoft.com/office/officeart/2005/8/layout/equation1"/>
    <dgm:cxn modelId="{5659CFB6-7B07-46E9-A81A-5CE75896DE14}" type="presParOf" srcId="{332F3925-013B-4DEE-8CA3-A47A8CADF24B}" destId="{F636CE5F-A1CD-439B-9911-85207EA76E65}"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45EA0-7F04-4E9F-B27A-ABBF4593D69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79B4395C-6E76-4D35-9106-1A388A267371}">
      <dgm:prSet phldrT="[Текст]" custT="1"/>
      <dgm:spPr/>
      <dgm:t>
        <a:bodyPr/>
        <a:lstStyle/>
        <a:p>
          <a:r>
            <a:rPr lang="en-US" sz="3200" dirty="0"/>
            <a:t>O’QIY</a:t>
          </a:r>
          <a:endParaRPr lang="ru-RU" sz="3200" dirty="0"/>
        </a:p>
      </dgm:t>
    </dgm:pt>
    <dgm:pt modelId="{F9255FFE-CF05-42A4-ABE0-443210F85A11}" type="parTrans" cxnId="{59F61B6A-DE0F-4C78-9CCD-90B45A01A3C7}">
      <dgm:prSet/>
      <dgm:spPr/>
      <dgm:t>
        <a:bodyPr/>
        <a:lstStyle/>
        <a:p>
          <a:endParaRPr lang="ru-RU" sz="2800"/>
        </a:p>
      </dgm:t>
    </dgm:pt>
    <dgm:pt modelId="{20EF679E-FCA6-4124-B41B-96D950208A9D}" type="sibTrans" cxnId="{59F61B6A-DE0F-4C78-9CCD-90B45A01A3C7}">
      <dgm:prSet/>
      <dgm:spPr/>
      <dgm:t>
        <a:bodyPr/>
        <a:lstStyle/>
        <a:p>
          <a:endParaRPr lang="ru-RU" sz="2800"/>
        </a:p>
      </dgm:t>
    </dgm:pt>
    <dgm:pt modelId="{ED2E3128-EA0D-405E-9E9E-F00A6CD0C99A}">
      <dgm:prSet phldrT="[Текст]" custT="1"/>
      <dgm:spPr/>
      <dgm:t>
        <a:bodyPr/>
        <a:lstStyle/>
        <a:p>
          <a:r>
            <a:rPr lang="en-US" sz="3200" dirty="0"/>
            <a:t>2</a:t>
          </a:r>
          <a:endParaRPr lang="ru-RU" sz="3200" dirty="0"/>
        </a:p>
      </dgm:t>
    </dgm:pt>
    <dgm:pt modelId="{9315D9C9-EA61-4DFB-96C9-B287CA0047BA}" type="parTrans" cxnId="{AAC28F37-3B35-4CC0-BCEC-EECCA9661F78}">
      <dgm:prSet/>
      <dgm:spPr/>
      <dgm:t>
        <a:bodyPr/>
        <a:lstStyle/>
        <a:p>
          <a:endParaRPr lang="ru-RU" sz="2800"/>
        </a:p>
      </dgm:t>
    </dgm:pt>
    <dgm:pt modelId="{A4A77741-9F91-468D-94C1-13A1A5200E09}" type="sibTrans" cxnId="{AAC28F37-3B35-4CC0-BCEC-EECCA9661F78}">
      <dgm:prSet/>
      <dgm:spPr/>
      <dgm:t>
        <a:bodyPr/>
        <a:lstStyle/>
        <a:p>
          <a:endParaRPr lang="ru-RU" sz="2800"/>
        </a:p>
      </dgm:t>
    </dgm:pt>
    <dgm:pt modelId="{C5EE0AE7-FCD4-4FD4-BC80-B505FFCA9F4F}">
      <dgm:prSet phldrT="[Текст]" custT="1"/>
      <dgm:spPr/>
      <dgm:t>
        <a:bodyPr/>
        <a:lstStyle/>
        <a:p>
          <a:r>
            <a:rPr lang="en-US" sz="3200" dirty="0"/>
            <a:t>RADIAL-O’QIY</a:t>
          </a:r>
          <a:endParaRPr lang="ru-RU" sz="3200" dirty="0"/>
        </a:p>
      </dgm:t>
    </dgm:pt>
    <dgm:pt modelId="{7BA5A6C0-F892-4F10-8F8B-806AB080B69C}" type="parTrans" cxnId="{0799D44B-4558-4273-929A-54E0D6D3ABC1}">
      <dgm:prSet/>
      <dgm:spPr/>
      <dgm:t>
        <a:bodyPr/>
        <a:lstStyle/>
        <a:p>
          <a:endParaRPr lang="ru-RU" sz="2800"/>
        </a:p>
      </dgm:t>
    </dgm:pt>
    <dgm:pt modelId="{F37A5AB2-F5CC-4148-9375-5AB1B0446A0C}" type="sibTrans" cxnId="{0799D44B-4558-4273-929A-54E0D6D3ABC1}">
      <dgm:prSet/>
      <dgm:spPr/>
      <dgm:t>
        <a:bodyPr/>
        <a:lstStyle/>
        <a:p>
          <a:endParaRPr lang="ru-RU" sz="2800"/>
        </a:p>
      </dgm:t>
    </dgm:pt>
    <dgm:pt modelId="{6D78C31E-F668-465A-8B22-C9573164ACC9}">
      <dgm:prSet phldrT="[Текст]" custT="1"/>
      <dgm:spPr/>
      <dgm:t>
        <a:bodyPr/>
        <a:lstStyle/>
        <a:p>
          <a:r>
            <a:rPr lang="en-US" sz="3200" dirty="0"/>
            <a:t>3</a:t>
          </a:r>
          <a:endParaRPr lang="ru-RU" sz="3200" dirty="0"/>
        </a:p>
      </dgm:t>
    </dgm:pt>
    <dgm:pt modelId="{97A4B7E6-7ED8-4A1E-A14E-263FA7E63E96}" type="parTrans" cxnId="{32D96445-9A8C-4239-BBF6-97A0C0A0F3CC}">
      <dgm:prSet/>
      <dgm:spPr/>
      <dgm:t>
        <a:bodyPr/>
        <a:lstStyle/>
        <a:p>
          <a:endParaRPr lang="ru-RU" sz="2800"/>
        </a:p>
      </dgm:t>
    </dgm:pt>
    <dgm:pt modelId="{40E372B3-4491-48EF-8C5F-A37DB2DB6B2D}" type="sibTrans" cxnId="{32D96445-9A8C-4239-BBF6-97A0C0A0F3CC}">
      <dgm:prSet/>
      <dgm:spPr/>
      <dgm:t>
        <a:bodyPr/>
        <a:lstStyle/>
        <a:p>
          <a:endParaRPr lang="ru-RU" sz="2800"/>
        </a:p>
      </dgm:t>
    </dgm:pt>
    <dgm:pt modelId="{F8D15744-438A-48CE-BF1C-C11538720A18}">
      <dgm:prSet phldrT="[Текст]" custT="1"/>
      <dgm:spPr/>
      <dgm:t>
        <a:bodyPr/>
        <a:lstStyle/>
        <a:p>
          <a:r>
            <a:rPr lang="en-US" sz="3200" dirty="0"/>
            <a:t>DIAGONAL</a:t>
          </a:r>
          <a:endParaRPr lang="ru-RU" sz="3200" dirty="0"/>
        </a:p>
      </dgm:t>
    </dgm:pt>
    <dgm:pt modelId="{9B535475-B77C-4BCE-A2CE-B0478D8A47AD}" type="parTrans" cxnId="{B8D06072-C7E9-4387-8619-AED9E6CB2A80}">
      <dgm:prSet/>
      <dgm:spPr/>
      <dgm:t>
        <a:bodyPr/>
        <a:lstStyle/>
        <a:p>
          <a:endParaRPr lang="ru-RU" sz="2800"/>
        </a:p>
      </dgm:t>
    </dgm:pt>
    <dgm:pt modelId="{BCCC9F0E-A5F3-4840-A42B-ABBC6160BF21}" type="sibTrans" cxnId="{B8D06072-C7E9-4387-8619-AED9E6CB2A80}">
      <dgm:prSet/>
      <dgm:spPr/>
      <dgm:t>
        <a:bodyPr/>
        <a:lstStyle/>
        <a:p>
          <a:endParaRPr lang="ru-RU" sz="2800"/>
        </a:p>
      </dgm:t>
    </dgm:pt>
    <dgm:pt modelId="{25577530-DEA1-480F-B085-3167736F45EE}">
      <dgm:prSet phldrT="[Текст]" custT="1"/>
      <dgm:spPr/>
      <dgm:t>
        <a:bodyPr/>
        <a:lstStyle/>
        <a:p>
          <a:r>
            <a:rPr lang="en-US" sz="3200" dirty="0"/>
            <a:t>1</a:t>
          </a:r>
          <a:endParaRPr lang="ru-RU" sz="3200" dirty="0"/>
        </a:p>
      </dgm:t>
    </dgm:pt>
    <dgm:pt modelId="{C3D05F0E-7167-4E8F-BE95-34C82F310383}" type="sibTrans" cxnId="{E4453C74-A0D5-4EBE-8646-672CE8815036}">
      <dgm:prSet/>
      <dgm:spPr/>
      <dgm:t>
        <a:bodyPr/>
        <a:lstStyle/>
        <a:p>
          <a:endParaRPr lang="ru-RU" sz="2800"/>
        </a:p>
      </dgm:t>
    </dgm:pt>
    <dgm:pt modelId="{EBF14155-09AF-4BE5-AE50-503A03ECD27E}" type="parTrans" cxnId="{E4453C74-A0D5-4EBE-8646-672CE8815036}">
      <dgm:prSet/>
      <dgm:spPr/>
      <dgm:t>
        <a:bodyPr/>
        <a:lstStyle/>
        <a:p>
          <a:endParaRPr lang="ru-RU" sz="2800"/>
        </a:p>
      </dgm:t>
    </dgm:pt>
    <dgm:pt modelId="{0A2D7174-19F1-4717-A4BC-0260DFF9F2E5}">
      <dgm:prSet phldrT="[Текст]" custT="1"/>
      <dgm:spPr/>
      <dgm:t>
        <a:bodyPr/>
        <a:lstStyle/>
        <a:p>
          <a:endParaRPr lang="ru-RU" sz="3200" dirty="0"/>
        </a:p>
      </dgm:t>
    </dgm:pt>
    <dgm:pt modelId="{ED60779A-4AEF-4C8E-8619-2627BD1356B8}" type="parTrans" cxnId="{E29EEE4E-7906-4E59-9B64-FECC11A715D6}">
      <dgm:prSet/>
      <dgm:spPr/>
      <dgm:t>
        <a:bodyPr/>
        <a:lstStyle/>
        <a:p>
          <a:endParaRPr lang="ru-RU" sz="2800"/>
        </a:p>
      </dgm:t>
    </dgm:pt>
    <dgm:pt modelId="{DB8A447C-28A3-475D-9687-A46BF49537DB}" type="sibTrans" cxnId="{E29EEE4E-7906-4E59-9B64-FECC11A715D6}">
      <dgm:prSet/>
      <dgm:spPr/>
      <dgm:t>
        <a:bodyPr/>
        <a:lstStyle/>
        <a:p>
          <a:endParaRPr lang="ru-RU" sz="2800"/>
        </a:p>
      </dgm:t>
    </dgm:pt>
    <dgm:pt modelId="{EDDD41D4-C562-4322-BBDC-1F1FA50B8F30}">
      <dgm:prSet custT="1"/>
      <dgm:spPr/>
      <dgm:t>
        <a:bodyPr/>
        <a:lstStyle/>
        <a:p>
          <a:r>
            <a:rPr lang="en-US" sz="3200" dirty="0"/>
            <a:t>4</a:t>
          </a:r>
          <a:endParaRPr lang="ru-RU" sz="3200" dirty="0"/>
        </a:p>
      </dgm:t>
    </dgm:pt>
    <dgm:pt modelId="{5B8A9B4B-A717-429F-9A96-84519F61CA46}" type="parTrans" cxnId="{790F8D4A-4C4A-4B3D-94C4-7DD2C4E72525}">
      <dgm:prSet/>
      <dgm:spPr/>
      <dgm:t>
        <a:bodyPr/>
        <a:lstStyle/>
        <a:p>
          <a:endParaRPr lang="ru-RU" sz="2800"/>
        </a:p>
      </dgm:t>
    </dgm:pt>
    <dgm:pt modelId="{092C1510-4E00-43BB-800F-8D93E238C019}" type="sibTrans" cxnId="{790F8D4A-4C4A-4B3D-94C4-7DD2C4E72525}">
      <dgm:prSet/>
      <dgm:spPr/>
      <dgm:t>
        <a:bodyPr/>
        <a:lstStyle/>
        <a:p>
          <a:endParaRPr lang="ru-RU" sz="2800"/>
        </a:p>
      </dgm:t>
    </dgm:pt>
    <dgm:pt modelId="{32A2DDEC-A8C2-4EDE-8F9A-93F664531FF1}">
      <dgm:prSet custT="1"/>
      <dgm:spPr/>
      <dgm:t>
        <a:bodyPr/>
        <a:lstStyle/>
        <a:p>
          <a:r>
            <a:rPr lang="en-US" sz="3200" dirty="0"/>
            <a:t>OQIMCHALI</a:t>
          </a:r>
          <a:endParaRPr lang="ru-RU" sz="3200" dirty="0"/>
        </a:p>
      </dgm:t>
    </dgm:pt>
    <dgm:pt modelId="{66C9012F-EB28-425D-B5A4-40404D3FDE7C}" type="parTrans" cxnId="{C0560028-3192-4511-9E0F-D19433E3FD42}">
      <dgm:prSet/>
      <dgm:spPr/>
      <dgm:t>
        <a:bodyPr/>
        <a:lstStyle/>
        <a:p>
          <a:endParaRPr lang="ru-RU" sz="2800"/>
        </a:p>
      </dgm:t>
    </dgm:pt>
    <dgm:pt modelId="{A022BD94-BEB5-4664-8B1C-697716A70F0A}" type="sibTrans" cxnId="{C0560028-3192-4511-9E0F-D19433E3FD42}">
      <dgm:prSet/>
      <dgm:spPr/>
      <dgm:t>
        <a:bodyPr/>
        <a:lstStyle/>
        <a:p>
          <a:endParaRPr lang="ru-RU" sz="2800"/>
        </a:p>
      </dgm:t>
    </dgm:pt>
    <dgm:pt modelId="{E4F6033C-4762-4CAA-A511-EF2C7F6A2E96}">
      <dgm:prSet phldrT="[Текст]" custT="1"/>
      <dgm:spPr/>
      <dgm:t>
        <a:bodyPr/>
        <a:lstStyle/>
        <a:p>
          <a:endParaRPr lang="ru-RU" sz="3200" dirty="0"/>
        </a:p>
      </dgm:t>
    </dgm:pt>
    <dgm:pt modelId="{E26E04CB-89F9-46DF-9C2F-4FECF9319411}" type="parTrans" cxnId="{E1E3963D-9450-4BFF-B0FF-4563E9965E8E}">
      <dgm:prSet/>
      <dgm:spPr/>
      <dgm:t>
        <a:bodyPr/>
        <a:lstStyle/>
        <a:p>
          <a:endParaRPr lang="ru-RU"/>
        </a:p>
      </dgm:t>
    </dgm:pt>
    <dgm:pt modelId="{8C22DF3D-7A20-4816-8B73-F7290F63CD3F}" type="sibTrans" cxnId="{E1E3963D-9450-4BFF-B0FF-4563E9965E8E}">
      <dgm:prSet/>
      <dgm:spPr/>
      <dgm:t>
        <a:bodyPr/>
        <a:lstStyle/>
        <a:p>
          <a:endParaRPr lang="ru-RU"/>
        </a:p>
      </dgm:t>
    </dgm:pt>
    <dgm:pt modelId="{58757764-FA7B-4063-9105-12152D7D8782}" type="pres">
      <dgm:prSet presAssocID="{3ED45EA0-7F04-4E9F-B27A-ABBF4593D69A}" presName="linearFlow" presStyleCnt="0">
        <dgm:presLayoutVars>
          <dgm:dir/>
          <dgm:animLvl val="lvl"/>
          <dgm:resizeHandles val="exact"/>
        </dgm:presLayoutVars>
      </dgm:prSet>
      <dgm:spPr/>
      <dgm:t>
        <a:bodyPr/>
        <a:lstStyle/>
        <a:p>
          <a:endParaRPr lang="ru-RU"/>
        </a:p>
      </dgm:t>
    </dgm:pt>
    <dgm:pt modelId="{1AB12D95-CDCC-446B-A90B-64AD04BFB748}" type="pres">
      <dgm:prSet presAssocID="{25577530-DEA1-480F-B085-3167736F45EE}" presName="composite" presStyleCnt="0"/>
      <dgm:spPr/>
    </dgm:pt>
    <dgm:pt modelId="{FAC115CF-F5BD-47EF-B121-D81595E0043E}" type="pres">
      <dgm:prSet presAssocID="{25577530-DEA1-480F-B085-3167736F45EE}" presName="parentText" presStyleLbl="alignNode1" presStyleIdx="0" presStyleCnt="4">
        <dgm:presLayoutVars>
          <dgm:chMax val="1"/>
          <dgm:bulletEnabled val="1"/>
        </dgm:presLayoutVars>
      </dgm:prSet>
      <dgm:spPr/>
      <dgm:t>
        <a:bodyPr/>
        <a:lstStyle/>
        <a:p>
          <a:endParaRPr lang="ru-RU"/>
        </a:p>
      </dgm:t>
    </dgm:pt>
    <dgm:pt modelId="{C8D7BBEF-AB95-4E72-8299-FD85F21582C9}" type="pres">
      <dgm:prSet presAssocID="{25577530-DEA1-480F-B085-3167736F45EE}" presName="descendantText" presStyleLbl="alignAcc1" presStyleIdx="0" presStyleCnt="4" custLinFactNeighborX="898" custLinFactNeighborY="-82">
        <dgm:presLayoutVars>
          <dgm:bulletEnabled val="1"/>
        </dgm:presLayoutVars>
      </dgm:prSet>
      <dgm:spPr/>
      <dgm:t>
        <a:bodyPr/>
        <a:lstStyle/>
        <a:p>
          <a:endParaRPr lang="ru-RU"/>
        </a:p>
      </dgm:t>
    </dgm:pt>
    <dgm:pt modelId="{5F29252E-8801-4760-8029-BE4E0C5BE283}" type="pres">
      <dgm:prSet presAssocID="{C3D05F0E-7167-4E8F-BE95-34C82F310383}" presName="sp" presStyleCnt="0"/>
      <dgm:spPr/>
    </dgm:pt>
    <dgm:pt modelId="{6D87C92B-B196-4A37-BF56-8D7B2B54C192}" type="pres">
      <dgm:prSet presAssocID="{ED2E3128-EA0D-405E-9E9E-F00A6CD0C99A}" presName="composite" presStyleCnt="0"/>
      <dgm:spPr/>
    </dgm:pt>
    <dgm:pt modelId="{10A6CD3E-536F-4FB3-BB62-E30F999345D9}" type="pres">
      <dgm:prSet presAssocID="{ED2E3128-EA0D-405E-9E9E-F00A6CD0C99A}" presName="parentText" presStyleLbl="alignNode1" presStyleIdx="1" presStyleCnt="4">
        <dgm:presLayoutVars>
          <dgm:chMax val="1"/>
          <dgm:bulletEnabled val="1"/>
        </dgm:presLayoutVars>
      </dgm:prSet>
      <dgm:spPr/>
      <dgm:t>
        <a:bodyPr/>
        <a:lstStyle/>
        <a:p>
          <a:endParaRPr lang="ru-RU"/>
        </a:p>
      </dgm:t>
    </dgm:pt>
    <dgm:pt modelId="{EA83BBA2-55A8-4874-A97F-4C36FFE198CE}" type="pres">
      <dgm:prSet presAssocID="{ED2E3128-EA0D-405E-9E9E-F00A6CD0C99A}" presName="descendantText" presStyleLbl="alignAcc1" presStyleIdx="1" presStyleCnt="4">
        <dgm:presLayoutVars>
          <dgm:bulletEnabled val="1"/>
        </dgm:presLayoutVars>
      </dgm:prSet>
      <dgm:spPr/>
      <dgm:t>
        <a:bodyPr/>
        <a:lstStyle/>
        <a:p>
          <a:endParaRPr lang="ru-RU"/>
        </a:p>
      </dgm:t>
    </dgm:pt>
    <dgm:pt modelId="{979A0931-04B8-4BF6-A649-7F8F5268A6C4}" type="pres">
      <dgm:prSet presAssocID="{A4A77741-9F91-468D-94C1-13A1A5200E09}" presName="sp" presStyleCnt="0"/>
      <dgm:spPr/>
    </dgm:pt>
    <dgm:pt modelId="{8AE797BE-5CF5-4006-AA73-6BBE33DDDC8E}" type="pres">
      <dgm:prSet presAssocID="{6D78C31E-F668-465A-8B22-C9573164ACC9}" presName="composite" presStyleCnt="0"/>
      <dgm:spPr/>
    </dgm:pt>
    <dgm:pt modelId="{A1847A87-AA4A-450F-8EEE-16B35848E357}" type="pres">
      <dgm:prSet presAssocID="{6D78C31E-F668-465A-8B22-C9573164ACC9}" presName="parentText" presStyleLbl="alignNode1" presStyleIdx="2" presStyleCnt="4">
        <dgm:presLayoutVars>
          <dgm:chMax val="1"/>
          <dgm:bulletEnabled val="1"/>
        </dgm:presLayoutVars>
      </dgm:prSet>
      <dgm:spPr/>
      <dgm:t>
        <a:bodyPr/>
        <a:lstStyle/>
        <a:p>
          <a:endParaRPr lang="ru-RU"/>
        </a:p>
      </dgm:t>
    </dgm:pt>
    <dgm:pt modelId="{F0906AB4-D86F-429C-B731-63970454D83D}" type="pres">
      <dgm:prSet presAssocID="{6D78C31E-F668-465A-8B22-C9573164ACC9}" presName="descendantText" presStyleLbl="alignAcc1" presStyleIdx="2" presStyleCnt="4" custLinFactNeighborY="3407">
        <dgm:presLayoutVars>
          <dgm:bulletEnabled val="1"/>
        </dgm:presLayoutVars>
      </dgm:prSet>
      <dgm:spPr/>
      <dgm:t>
        <a:bodyPr/>
        <a:lstStyle/>
        <a:p>
          <a:endParaRPr lang="ru-RU"/>
        </a:p>
      </dgm:t>
    </dgm:pt>
    <dgm:pt modelId="{622D52E4-9AE8-402C-9506-0BE9D82FF4B7}" type="pres">
      <dgm:prSet presAssocID="{40E372B3-4491-48EF-8C5F-A37DB2DB6B2D}" presName="sp" presStyleCnt="0"/>
      <dgm:spPr/>
    </dgm:pt>
    <dgm:pt modelId="{6D11A5BF-B0BD-4C70-AA32-08027EFABF70}" type="pres">
      <dgm:prSet presAssocID="{EDDD41D4-C562-4322-BBDC-1F1FA50B8F30}" presName="composite" presStyleCnt="0"/>
      <dgm:spPr/>
    </dgm:pt>
    <dgm:pt modelId="{E22BB4BC-A295-4929-A412-2209C1E0EDB5}" type="pres">
      <dgm:prSet presAssocID="{EDDD41D4-C562-4322-BBDC-1F1FA50B8F30}" presName="parentText" presStyleLbl="alignNode1" presStyleIdx="3" presStyleCnt="4">
        <dgm:presLayoutVars>
          <dgm:chMax val="1"/>
          <dgm:bulletEnabled val="1"/>
        </dgm:presLayoutVars>
      </dgm:prSet>
      <dgm:spPr/>
      <dgm:t>
        <a:bodyPr/>
        <a:lstStyle/>
        <a:p>
          <a:endParaRPr lang="ru-RU"/>
        </a:p>
      </dgm:t>
    </dgm:pt>
    <dgm:pt modelId="{95907B13-DC02-4D71-B7E8-B0DC2EA957F8}" type="pres">
      <dgm:prSet presAssocID="{EDDD41D4-C562-4322-BBDC-1F1FA50B8F30}" presName="descendantText" presStyleLbl="alignAcc1" presStyleIdx="3" presStyleCnt="4">
        <dgm:presLayoutVars>
          <dgm:bulletEnabled val="1"/>
        </dgm:presLayoutVars>
      </dgm:prSet>
      <dgm:spPr/>
      <dgm:t>
        <a:bodyPr/>
        <a:lstStyle/>
        <a:p>
          <a:endParaRPr lang="ru-RU"/>
        </a:p>
      </dgm:t>
    </dgm:pt>
  </dgm:ptLst>
  <dgm:cxnLst>
    <dgm:cxn modelId="{3DE09493-94EE-4C9C-A21C-6104EA28701C}" type="presOf" srcId="{ED2E3128-EA0D-405E-9E9E-F00A6CD0C99A}" destId="{10A6CD3E-536F-4FB3-BB62-E30F999345D9}" srcOrd="0" destOrd="0" presId="urn:microsoft.com/office/officeart/2005/8/layout/chevron2"/>
    <dgm:cxn modelId="{790F8D4A-4C4A-4B3D-94C4-7DD2C4E72525}" srcId="{3ED45EA0-7F04-4E9F-B27A-ABBF4593D69A}" destId="{EDDD41D4-C562-4322-BBDC-1F1FA50B8F30}" srcOrd="3" destOrd="0" parTransId="{5B8A9B4B-A717-429F-9A96-84519F61CA46}" sibTransId="{092C1510-4E00-43BB-800F-8D93E238C019}"/>
    <dgm:cxn modelId="{AAC28F37-3B35-4CC0-BCEC-EECCA9661F78}" srcId="{3ED45EA0-7F04-4E9F-B27A-ABBF4593D69A}" destId="{ED2E3128-EA0D-405E-9E9E-F00A6CD0C99A}" srcOrd="1" destOrd="0" parTransId="{9315D9C9-EA61-4DFB-96C9-B287CA0047BA}" sibTransId="{A4A77741-9F91-468D-94C1-13A1A5200E09}"/>
    <dgm:cxn modelId="{7BC24387-D372-4974-BE3B-848673460CF1}" type="presOf" srcId="{3ED45EA0-7F04-4E9F-B27A-ABBF4593D69A}" destId="{58757764-FA7B-4063-9105-12152D7D8782}" srcOrd="0" destOrd="0" presId="urn:microsoft.com/office/officeart/2005/8/layout/chevron2"/>
    <dgm:cxn modelId="{C0560028-3192-4511-9E0F-D19433E3FD42}" srcId="{EDDD41D4-C562-4322-BBDC-1F1FA50B8F30}" destId="{32A2DDEC-A8C2-4EDE-8F9A-93F664531FF1}" srcOrd="0" destOrd="0" parTransId="{66C9012F-EB28-425D-B5A4-40404D3FDE7C}" sibTransId="{A022BD94-BEB5-4664-8B1C-697716A70F0A}"/>
    <dgm:cxn modelId="{B340C577-42A3-4405-86F3-249E0525D16B}" type="presOf" srcId="{79B4395C-6E76-4D35-9106-1A388A267371}" destId="{C8D7BBEF-AB95-4E72-8299-FD85F21582C9}" srcOrd="0" destOrd="0" presId="urn:microsoft.com/office/officeart/2005/8/layout/chevron2"/>
    <dgm:cxn modelId="{B8D06072-C7E9-4387-8619-AED9E6CB2A80}" srcId="{6D78C31E-F668-465A-8B22-C9573164ACC9}" destId="{F8D15744-438A-48CE-BF1C-C11538720A18}" srcOrd="1" destOrd="0" parTransId="{9B535475-B77C-4BCE-A2CE-B0478D8A47AD}" sibTransId="{BCCC9F0E-A5F3-4840-A42B-ABBC6160BF21}"/>
    <dgm:cxn modelId="{0E0292EE-5A4F-4738-BDD8-09A37C43F260}" type="presOf" srcId="{C5EE0AE7-FCD4-4FD4-BC80-B505FFCA9F4F}" destId="{EA83BBA2-55A8-4874-A97F-4C36FFE198CE}" srcOrd="0" destOrd="0" presId="urn:microsoft.com/office/officeart/2005/8/layout/chevron2"/>
    <dgm:cxn modelId="{9583236E-1BF9-43AB-934B-40DF45E112DC}" type="presOf" srcId="{F8D15744-438A-48CE-BF1C-C11538720A18}" destId="{F0906AB4-D86F-429C-B731-63970454D83D}" srcOrd="0" destOrd="1" presId="urn:microsoft.com/office/officeart/2005/8/layout/chevron2"/>
    <dgm:cxn modelId="{E29EEE4E-7906-4E59-9B64-FECC11A715D6}" srcId="{6D78C31E-F668-465A-8B22-C9573164ACC9}" destId="{0A2D7174-19F1-4717-A4BC-0260DFF9F2E5}" srcOrd="2" destOrd="0" parTransId="{ED60779A-4AEF-4C8E-8619-2627BD1356B8}" sibTransId="{DB8A447C-28A3-475D-9687-A46BF49537DB}"/>
    <dgm:cxn modelId="{5EDCB858-BD2C-4C71-B8EA-D20B6FA32E36}" type="presOf" srcId="{32A2DDEC-A8C2-4EDE-8F9A-93F664531FF1}" destId="{95907B13-DC02-4D71-B7E8-B0DC2EA957F8}" srcOrd="0" destOrd="0" presId="urn:microsoft.com/office/officeart/2005/8/layout/chevron2"/>
    <dgm:cxn modelId="{59F61B6A-DE0F-4C78-9CCD-90B45A01A3C7}" srcId="{25577530-DEA1-480F-B085-3167736F45EE}" destId="{79B4395C-6E76-4D35-9106-1A388A267371}" srcOrd="0" destOrd="0" parTransId="{F9255FFE-CF05-42A4-ABE0-443210F85A11}" sibTransId="{20EF679E-FCA6-4124-B41B-96D950208A9D}"/>
    <dgm:cxn modelId="{3DE6D15F-7F31-499A-82FD-7FE25095351A}" type="presOf" srcId="{E4F6033C-4762-4CAA-A511-EF2C7F6A2E96}" destId="{F0906AB4-D86F-429C-B731-63970454D83D}" srcOrd="0" destOrd="0" presId="urn:microsoft.com/office/officeart/2005/8/layout/chevron2"/>
    <dgm:cxn modelId="{77BA3426-62BB-436C-A6C8-EA5E385210AF}" type="presOf" srcId="{EDDD41D4-C562-4322-BBDC-1F1FA50B8F30}" destId="{E22BB4BC-A295-4929-A412-2209C1E0EDB5}" srcOrd="0" destOrd="0" presId="urn:microsoft.com/office/officeart/2005/8/layout/chevron2"/>
    <dgm:cxn modelId="{E1E3963D-9450-4BFF-B0FF-4563E9965E8E}" srcId="{6D78C31E-F668-465A-8B22-C9573164ACC9}" destId="{E4F6033C-4762-4CAA-A511-EF2C7F6A2E96}" srcOrd="0" destOrd="0" parTransId="{E26E04CB-89F9-46DF-9C2F-4FECF9319411}" sibTransId="{8C22DF3D-7A20-4816-8B73-F7290F63CD3F}"/>
    <dgm:cxn modelId="{6394E55A-CE3A-4997-8FA4-C92412529211}" type="presOf" srcId="{6D78C31E-F668-465A-8B22-C9573164ACC9}" destId="{A1847A87-AA4A-450F-8EEE-16B35848E357}" srcOrd="0" destOrd="0" presId="urn:microsoft.com/office/officeart/2005/8/layout/chevron2"/>
    <dgm:cxn modelId="{0799D44B-4558-4273-929A-54E0D6D3ABC1}" srcId="{ED2E3128-EA0D-405E-9E9E-F00A6CD0C99A}" destId="{C5EE0AE7-FCD4-4FD4-BC80-B505FFCA9F4F}" srcOrd="0" destOrd="0" parTransId="{7BA5A6C0-F892-4F10-8F8B-806AB080B69C}" sibTransId="{F37A5AB2-F5CC-4148-9375-5AB1B0446A0C}"/>
    <dgm:cxn modelId="{32D96445-9A8C-4239-BBF6-97A0C0A0F3CC}" srcId="{3ED45EA0-7F04-4E9F-B27A-ABBF4593D69A}" destId="{6D78C31E-F668-465A-8B22-C9573164ACC9}" srcOrd="2" destOrd="0" parTransId="{97A4B7E6-7ED8-4A1E-A14E-263FA7E63E96}" sibTransId="{40E372B3-4491-48EF-8C5F-A37DB2DB6B2D}"/>
    <dgm:cxn modelId="{4024FD60-BF62-4CCF-8401-8AE32E1E2693}" type="presOf" srcId="{0A2D7174-19F1-4717-A4BC-0260DFF9F2E5}" destId="{F0906AB4-D86F-429C-B731-63970454D83D}" srcOrd="0" destOrd="2" presId="urn:microsoft.com/office/officeart/2005/8/layout/chevron2"/>
    <dgm:cxn modelId="{E4453C74-A0D5-4EBE-8646-672CE8815036}" srcId="{3ED45EA0-7F04-4E9F-B27A-ABBF4593D69A}" destId="{25577530-DEA1-480F-B085-3167736F45EE}" srcOrd="0" destOrd="0" parTransId="{EBF14155-09AF-4BE5-AE50-503A03ECD27E}" sibTransId="{C3D05F0E-7167-4E8F-BE95-34C82F310383}"/>
    <dgm:cxn modelId="{27F5D917-83CB-4EA6-8647-1A547B260395}" type="presOf" srcId="{25577530-DEA1-480F-B085-3167736F45EE}" destId="{FAC115CF-F5BD-47EF-B121-D81595E0043E}" srcOrd="0" destOrd="0" presId="urn:microsoft.com/office/officeart/2005/8/layout/chevron2"/>
    <dgm:cxn modelId="{F5185171-EBC4-474F-ADA3-D267C926DCE7}" type="presParOf" srcId="{58757764-FA7B-4063-9105-12152D7D8782}" destId="{1AB12D95-CDCC-446B-A90B-64AD04BFB748}" srcOrd="0" destOrd="0" presId="urn:microsoft.com/office/officeart/2005/8/layout/chevron2"/>
    <dgm:cxn modelId="{4AFD5DA0-B651-40AD-ABC6-34773536DF31}" type="presParOf" srcId="{1AB12D95-CDCC-446B-A90B-64AD04BFB748}" destId="{FAC115CF-F5BD-47EF-B121-D81595E0043E}" srcOrd="0" destOrd="0" presId="urn:microsoft.com/office/officeart/2005/8/layout/chevron2"/>
    <dgm:cxn modelId="{E00E0195-C8B2-441D-9F26-72F0A13E92C3}" type="presParOf" srcId="{1AB12D95-CDCC-446B-A90B-64AD04BFB748}" destId="{C8D7BBEF-AB95-4E72-8299-FD85F21582C9}" srcOrd="1" destOrd="0" presId="urn:microsoft.com/office/officeart/2005/8/layout/chevron2"/>
    <dgm:cxn modelId="{678EDA4A-247F-4A0D-9080-7FB6EC8C24F9}" type="presParOf" srcId="{58757764-FA7B-4063-9105-12152D7D8782}" destId="{5F29252E-8801-4760-8029-BE4E0C5BE283}" srcOrd="1" destOrd="0" presId="urn:microsoft.com/office/officeart/2005/8/layout/chevron2"/>
    <dgm:cxn modelId="{E9F1E844-0D82-473D-975F-B64315994C55}" type="presParOf" srcId="{58757764-FA7B-4063-9105-12152D7D8782}" destId="{6D87C92B-B196-4A37-BF56-8D7B2B54C192}" srcOrd="2" destOrd="0" presId="urn:microsoft.com/office/officeart/2005/8/layout/chevron2"/>
    <dgm:cxn modelId="{57C303ED-B9D8-4B7B-B356-1B418BF0D9DD}" type="presParOf" srcId="{6D87C92B-B196-4A37-BF56-8D7B2B54C192}" destId="{10A6CD3E-536F-4FB3-BB62-E30F999345D9}" srcOrd="0" destOrd="0" presId="urn:microsoft.com/office/officeart/2005/8/layout/chevron2"/>
    <dgm:cxn modelId="{C042003D-FB23-4798-B647-4683BC437E1A}" type="presParOf" srcId="{6D87C92B-B196-4A37-BF56-8D7B2B54C192}" destId="{EA83BBA2-55A8-4874-A97F-4C36FFE198CE}" srcOrd="1" destOrd="0" presId="urn:microsoft.com/office/officeart/2005/8/layout/chevron2"/>
    <dgm:cxn modelId="{4F3770EC-61FB-4822-8F8D-4B45DABC469D}" type="presParOf" srcId="{58757764-FA7B-4063-9105-12152D7D8782}" destId="{979A0931-04B8-4BF6-A649-7F8F5268A6C4}" srcOrd="3" destOrd="0" presId="urn:microsoft.com/office/officeart/2005/8/layout/chevron2"/>
    <dgm:cxn modelId="{CAF94605-0217-4AF1-A2A7-7C0E34C8A350}" type="presParOf" srcId="{58757764-FA7B-4063-9105-12152D7D8782}" destId="{8AE797BE-5CF5-4006-AA73-6BBE33DDDC8E}" srcOrd="4" destOrd="0" presId="urn:microsoft.com/office/officeart/2005/8/layout/chevron2"/>
    <dgm:cxn modelId="{0A7BF198-4CBE-4743-BED3-C5F937C87E05}" type="presParOf" srcId="{8AE797BE-5CF5-4006-AA73-6BBE33DDDC8E}" destId="{A1847A87-AA4A-450F-8EEE-16B35848E357}" srcOrd="0" destOrd="0" presId="urn:microsoft.com/office/officeart/2005/8/layout/chevron2"/>
    <dgm:cxn modelId="{8A77E259-5E0A-4931-A044-CF3DAD1A11A2}" type="presParOf" srcId="{8AE797BE-5CF5-4006-AA73-6BBE33DDDC8E}" destId="{F0906AB4-D86F-429C-B731-63970454D83D}" srcOrd="1" destOrd="0" presId="urn:microsoft.com/office/officeart/2005/8/layout/chevron2"/>
    <dgm:cxn modelId="{69923B0F-429C-433E-8F6F-F574BAF3AC81}" type="presParOf" srcId="{58757764-FA7B-4063-9105-12152D7D8782}" destId="{622D52E4-9AE8-402C-9506-0BE9D82FF4B7}" srcOrd="5" destOrd="0" presId="urn:microsoft.com/office/officeart/2005/8/layout/chevron2"/>
    <dgm:cxn modelId="{D753911E-3B65-423E-AB32-96D7D136C2B7}" type="presParOf" srcId="{58757764-FA7B-4063-9105-12152D7D8782}" destId="{6D11A5BF-B0BD-4C70-AA32-08027EFABF70}" srcOrd="6" destOrd="0" presId="urn:microsoft.com/office/officeart/2005/8/layout/chevron2"/>
    <dgm:cxn modelId="{8D2B8935-6867-44B3-873F-969F32470756}" type="presParOf" srcId="{6D11A5BF-B0BD-4C70-AA32-08027EFABF70}" destId="{E22BB4BC-A295-4929-A412-2209C1E0EDB5}" srcOrd="0" destOrd="0" presId="urn:microsoft.com/office/officeart/2005/8/layout/chevron2"/>
    <dgm:cxn modelId="{590D7F8A-98FA-4C18-A9A2-21FED6D5E7BB}" type="presParOf" srcId="{6D11A5BF-B0BD-4C70-AA32-08027EFABF70}" destId="{95907B13-DC02-4D71-B7E8-B0DC2EA957F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91"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1048692"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682799A4-D9D1-4EBE-975E-2C79B89A7B84}" type="datetimeFigureOut">
              <a:rPr lang="ru-RU" smtClean="0"/>
              <a:t>09.06.2023</a:t>
            </a:fld>
            <a:endParaRPr lang="ru-RU"/>
          </a:p>
        </p:txBody>
      </p:sp>
      <p:sp>
        <p:nvSpPr>
          <p:cNvPr id="1048693"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1048694"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695"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1048696"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30CE4F5D-9D50-4F01-9452-2AC0EF1E2555}" type="slidenum">
              <a:rPr lang="ru-RU" smtClean="0"/>
              <a:t>‹#›</a:t>
            </a:fld>
            <a:endParaRPr lang="ru-RU"/>
          </a:p>
        </p:txBody>
      </p:sp>
    </p:spTree>
    <p:extLst>
      <p:ext uri="{BB962C8B-B14F-4D97-AF65-F5344CB8AC3E}">
        <p14:creationId xmlns:p14="http://schemas.microsoft.com/office/powerpoint/2010/main" val="1727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48602" name="Заголовок 13"/>
          <p:cNvSpPr>
            <a:spLocks noGrp="1"/>
          </p:cNvSpPr>
          <p:nvPr>
            <p:ph type="ctrTitle"/>
          </p:nvPr>
        </p:nvSpPr>
        <p:spPr>
          <a:xfrm>
            <a:off x="1432560" y="359898"/>
            <a:ext cx="7406640" cy="1472184"/>
          </a:xfrm>
        </p:spPr>
        <p:txBody>
          <a:bodyPr anchor="b"/>
          <a:lstStyle>
            <a:lvl1pPr algn="l"/>
          </a:lstStyle>
          <a:p>
            <a:r>
              <a:rPr kumimoji="0" lang="ru-RU"/>
              <a:t>Образец заголовка</a:t>
            </a:r>
            <a:endParaRPr kumimoji="0" lang="en-US"/>
          </a:p>
        </p:txBody>
      </p:sp>
      <p:sp>
        <p:nvSpPr>
          <p:cNvPr id="1048603"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1048604" name="Дата 6"/>
          <p:cNvSpPr>
            <a:spLocks noGrp="1"/>
          </p:cNvSpPr>
          <p:nvPr>
            <p:ph type="dt" sz="half" idx="10"/>
          </p:nvPr>
        </p:nvSpPr>
        <p:spPr/>
        <p:txBody>
          <a:bodyPr/>
          <a:lstStyle/>
          <a:p>
            <a:fld id="{72A45315-8305-4BA8-9CAF-C6A74CDE5D74}" type="datetime1">
              <a:rPr lang="ru-RU" smtClean="0"/>
              <a:t>09.06.2023</a:t>
            </a:fld>
            <a:endParaRPr lang="ru-RU"/>
          </a:p>
        </p:txBody>
      </p:sp>
      <p:sp>
        <p:nvSpPr>
          <p:cNvPr id="1048605" name="Нижний колонтитул 19"/>
          <p:cNvSpPr>
            <a:spLocks noGrp="1"/>
          </p:cNvSpPr>
          <p:nvPr>
            <p:ph type="ftr" sz="quarter" idx="11"/>
          </p:nvPr>
        </p:nvSpPr>
        <p:spPr/>
        <p:txBody>
          <a:bodyPr/>
          <a:lstStyle/>
          <a:p>
            <a:r>
              <a:rPr lang="en-US"/>
              <a:t>www.arxiv.uz</a:t>
            </a:r>
            <a:endParaRPr lang="ru-RU"/>
          </a:p>
        </p:txBody>
      </p:sp>
      <p:sp>
        <p:nvSpPr>
          <p:cNvPr id="1048606" name="Номер слайда 9"/>
          <p:cNvSpPr>
            <a:spLocks noGrp="1"/>
          </p:cNvSpPr>
          <p:nvPr>
            <p:ph type="sldNum" sz="quarter" idx="12"/>
          </p:nvPr>
        </p:nvSpPr>
        <p:spPr/>
        <p:txBody>
          <a:bodyPr/>
          <a:lstStyle/>
          <a:p>
            <a:fld id="{C3DA08B8-33C0-42CF-B9A5-34A7F07C95D5}" type="slidenum">
              <a:rPr lang="ru-RU" smtClean="0"/>
              <a:t>‹#›</a:t>
            </a:fld>
            <a:endParaRPr lang="ru-RU"/>
          </a:p>
        </p:txBody>
      </p:sp>
      <p:sp>
        <p:nvSpPr>
          <p:cNvPr id="1048607"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1048608"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652" name="Заголовок 1"/>
          <p:cNvSpPr>
            <a:spLocks noGrp="1"/>
          </p:cNvSpPr>
          <p:nvPr>
            <p:ph type="title"/>
          </p:nvPr>
        </p:nvSpPr>
        <p:spPr/>
        <p:txBody>
          <a:bodyPr/>
          <a:lstStyle/>
          <a:p>
            <a:r>
              <a:rPr kumimoji="0" lang="ru-RU"/>
              <a:t>Образец заголовка</a:t>
            </a:r>
            <a:endParaRPr kumimoji="0" lang="en-US"/>
          </a:p>
        </p:txBody>
      </p:sp>
      <p:sp>
        <p:nvSpPr>
          <p:cNvPr id="104865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54" name="Дата 3"/>
          <p:cNvSpPr>
            <a:spLocks noGrp="1"/>
          </p:cNvSpPr>
          <p:nvPr>
            <p:ph type="dt" sz="half" idx="10"/>
          </p:nvPr>
        </p:nvSpPr>
        <p:spPr/>
        <p:txBody>
          <a:bodyPr/>
          <a:lstStyle/>
          <a:p>
            <a:fld id="{CC4C70BE-CC94-4139-B0DC-48EA0268CF9B}" type="datetime1">
              <a:rPr lang="ru-RU" smtClean="0"/>
              <a:t>09.06.2023</a:t>
            </a:fld>
            <a:endParaRPr lang="ru-RU"/>
          </a:p>
        </p:txBody>
      </p:sp>
      <p:sp>
        <p:nvSpPr>
          <p:cNvPr id="1048655" name="Нижний колонтитул 4"/>
          <p:cNvSpPr>
            <a:spLocks noGrp="1"/>
          </p:cNvSpPr>
          <p:nvPr>
            <p:ph type="ftr" sz="quarter" idx="11"/>
          </p:nvPr>
        </p:nvSpPr>
        <p:spPr/>
        <p:txBody>
          <a:bodyPr/>
          <a:lstStyle/>
          <a:p>
            <a:r>
              <a:rPr lang="en-US"/>
              <a:t>www.arxiv.uz</a:t>
            </a:r>
            <a:endParaRPr lang="ru-RU"/>
          </a:p>
        </p:txBody>
      </p:sp>
      <p:sp>
        <p:nvSpPr>
          <p:cNvPr id="1048656" name="Номер слайда 5"/>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638" name="Вертикальный заголовок 1"/>
          <p:cNvSpPr>
            <a:spLocks noGrp="1"/>
          </p:cNvSpPr>
          <p:nvPr>
            <p:ph type="title" orient="vert"/>
          </p:nvPr>
        </p:nvSpPr>
        <p:spPr>
          <a:xfrm>
            <a:off x="6858000" y="274639"/>
            <a:ext cx="1828800" cy="5851525"/>
          </a:xfrm>
        </p:spPr>
        <p:txBody>
          <a:bodyPr vert="eaVert"/>
          <a:lstStyle/>
          <a:p>
            <a:r>
              <a:rPr kumimoji="0" lang="ru-RU"/>
              <a:t>Образец заголовка</a:t>
            </a:r>
            <a:endParaRPr kumimoji="0" lang="en-US"/>
          </a:p>
        </p:txBody>
      </p:sp>
      <p:sp>
        <p:nvSpPr>
          <p:cNvPr id="1048639"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40" name="Дата 3"/>
          <p:cNvSpPr>
            <a:spLocks noGrp="1"/>
          </p:cNvSpPr>
          <p:nvPr>
            <p:ph type="dt" sz="half" idx="10"/>
          </p:nvPr>
        </p:nvSpPr>
        <p:spPr/>
        <p:txBody>
          <a:bodyPr/>
          <a:lstStyle/>
          <a:p>
            <a:fld id="{F4A3063C-01FC-4641-B467-E12AA9B6B4EA}" type="datetime1">
              <a:rPr lang="ru-RU" smtClean="0"/>
              <a:t>09.06.2023</a:t>
            </a:fld>
            <a:endParaRPr lang="ru-RU"/>
          </a:p>
        </p:txBody>
      </p:sp>
      <p:sp>
        <p:nvSpPr>
          <p:cNvPr id="1048641" name="Нижний колонтитул 4"/>
          <p:cNvSpPr>
            <a:spLocks noGrp="1"/>
          </p:cNvSpPr>
          <p:nvPr>
            <p:ph type="ftr" sz="quarter" idx="11"/>
          </p:nvPr>
        </p:nvSpPr>
        <p:spPr/>
        <p:txBody>
          <a:bodyPr/>
          <a:lstStyle/>
          <a:p>
            <a:r>
              <a:rPr lang="en-US"/>
              <a:t>www.arxiv.uz</a:t>
            </a:r>
            <a:endParaRPr lang="ru-RU"/>
          </a:p>
        </p:txBody>
      </p:sp>
      <p:sp>
        <p:nvSpPr>
          <p:cNvPr id="1048642" name="Номер слайда 5"/>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592" name="Заголовок 1"/>
          <p:cNvSpPr>
            <a:spLocks noGrp="1"/>
          </p:cNvSpPr>
          <p:nvPr>
            <p:ph type="title"/>
          </p:nvPr>
        </p:nvSpPr>
        <p:spPr/>
        <p:txBody>
          <a:bodyPr/>
          <a:lstStyle/>
          <a:p>
            <a:r>
              <a:rPr kumimoji="0" lang="ru-RU"/>
              <a:t>Образец заголовка</a:t>
            </a:r>
            <a:endParaRPr kumimoji="0" lang="en-US"/>
          </a:p>
        </p:txBody>
      </p:sp>
      <p:sp>
        <p:nvSpPr>
          <p:cNvPr id="104859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594" name="Дата 3"/>
          <p:cNvSpPr>
            <a:spLocks noGrp="1"/>
          </p:cNvSpPr>
          <p:nvPr>
            <p:ph type="dt" sz="half" idx="10"/>
          </p:nvPr>
        </p:nvSpPr>
        <p:spPr/>
        <p:txBody>
          <a:bodyPr/>
          <a:lstStyle/>
          <a:p>
            <a:fld id="{2208DC2E-A5E3-4641-BD53-CBA703992842}" type="datetime1">
              <a:rPr lang="ru-RU" smtClean="0"/>
              <a:t>09.06.2023</a:t>
            </a:fld>
            <a:endParaRPr lang="ru-RU"/>
          </a:p>
        </p:txBody>
      </p:sp>
      <p:sp>
        <p:nvSpPr>
          <p:cNvPr id="1048595" name="Нижний колонтитул 4"/>
          <p:cNvSpPr>
            <a:spLocks noGrp="1"/>
          </p:cNvSpPr>
          <p:nvPr>
            <p:ph type="ftr" sz="quarter" idx="11"/>
          </p:nvPr>
        </p:nvSpPr>
        <p:spPr/>
        <p:txBody>
          <a:bodyPr/>
          <a:lstStyle/>
          <a:p>
            <a:r>
              <a:rPr lang="en-US"/>
              <a:t>www.arxiv.uz</a:t>
            </a:r>
            <a:endParaRPr lang="ru-RU"/>
          </a:p>
        </p:txBody>
      </p:sp>
      <p:sp>
        <p:nvSpPr>
          <p:cNvPr id="1048596" name="Номер слайда 5"/>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04865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658"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ru-RU"/>
              <a:t>Образец заголовка</a:t>
            </a:r>
            <a:endParaRPr kumimoji="0" lang="en-US"/>
          </a:p>
        </p:txBody>
      </p:sp>
      <p:sp>
        <p:nvSpPr>
          <p:cNvPr id="1048659"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048660" name="Дата 3"/>
          <p:cNvSpPr>
            <a:spLocks noGrp="1"/>
          </p:cNvSpPr>
          <p:nvPr>
            <p:ph type="dt" sz="half" idx="10"/>
          </p:nvPr>
        </p:nvSpPr>
        <p:spPr/>
        <p:txBody>
          <a:bodyPr/>
          <a:lstStyle/>
          <a:p>
            <a:fld id="{C009B271-27ED-4D9D-9209-34C4D927B8DD}" type="datetime1">
              <a:rPr lang="ru-RU" smtClean="0"/>
              <a:t>09.06.2023</a:t>
            </a:fld>
            <a:endParaRPr lang="ru-RU"/>
          </a:p>
        </p:txBody>
      </p:sp>
      <p:sp>
        <p:nvSpPr>
          <p:cNvPr id="1048661" name="Нижний колонтитул 4"/>
          <p:cNvSpPr>
            <a:spLocks noGrp="1"/>
          </p:cNvSpPr>
          <p:nvPr>
            <p:ph type="ftr" sz="quarter" idx="11"/>
          </p:nvPr>
        </p:nvSpPr>
        <p:spPr/>
        <p:txBody>
          <a:bodyPr/>
          <a:lstStyle/>
          <a:p>
            <a:r>
              <a:rPr lang="en-US"/>
              <a:t>www.arxiv.uz</a:t>
            </a:r>
            <a:endParaRPr lang="ru-RU"/>
          </a:p>
        </p:txBody>
      </p:sp>
      <p:sp>
        <p:nvSpPr>
          <p:cNvPr id="1048662" name="Номер слайда 5"/>
          <p:cNvSpPr>
            <a:spLocks noGrp="1"/>
          </p:cNvSpPr>
          <p:nvPr>
            <p:ph type="sldNum" sz="quarter" idx="12"/>
          </p:nvPr>
        </p:nvSpPr>
        <p:spPr/>
        <p:txBody>
          <a:bodyPr/>
          <a:lstStyle/>
          <a:p>
            <a:fld id="{C3DA08B8-33C0-42CF-B9A5-34A7F07C95D5}" type="slidenum">
              <a:rPr lang="ru-RU" smtClean="0"/>
              <a:t>‹#›</a:t>
            </a:fld>
            <a:endParaRPr lang="ru-RU"/>
          </a:p>
        </p:txBody>
      </p:sp>
      <p:sp>
        <p:nvSpPr>
          <p:cNvPr id="1048663"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664"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1048665"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666" name="Заголовок 1"/>
          <p:cNvSpPr>
            <a:spLocks noGrp="1"/>
          </p:cNvSpPr>
          <p:nvPr>
            <p:ph type="title"/>
          </p:nvPr>
        </p:nvSpPr>
        <p:spPr>
          <a:xfrm>
            <a:off x="1435608" y="274320"/>
            <a:ext cx="7498080" cy="1143000"/>
          </a:xfrm>
        </p:spPr>
        <p:txBody>
          <a:bodyPr/>
          <a:lstStyle/>
          <a:p>
            <a:r>
              <a:rPr kumimoji="0" lang="ru-RU"/>
              <a:t>Образец заголовка</a:t>
            </a:r>
            <a:endParaRPr kumimoji="0" lang="en-US"/>
          </a:p>
        </p:txBody>
      </p:sp>
      <p:sp>
        <p:nvSpPr>
          <p:cNvPr id="1048667"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68"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69" name="Дата 4"/>
          <p:cNvSpPr>
            <a:spLocks noGrp="1"/>
          </p:cNvSpPr>
          <p:nvPr>
            <p:ph type="dt" sz="half" idx="10"/>
          </p:nvPr>
        </p:nvSpPr>
        <p:spPr/>
        <p:txBody>
          <a:bodyPr/>
          <a:lstStyle/>
          <a:p>
            <a:fld id="{D26D1BF5-9355-4991-BA95-A2F3AF279B69}" type="datetime1">
              <a:rPr lang="ru-RU" smtClean="0"/>
              <a:t>09.06.2023</a:t>
            </a:fld>
            <a:endParaRPr lang="ru-RU"/>
          </a:p>
        </p:txBody>
      </p:sp>
      <p:sp>
        <p:nvSpPr>
          <p:cNvPr id="1048670" name="Нижний колонтитул 5"/>
          <p:cNvSpPr>
            <a:spLocks noGrp="1"/>
          </p:cNvSpPr>
          <p:nvPr>
            <p:ph type="ftr" sz="quarter" idx="11"/>
          </p:nvPr>
        </p:nvSpPr>
        <p:spPr/>
        <p:txBody>
          <a:bodyPr/>
          <a:lstStyle/>
          <a:p>
            <a:r>
              <a:rPr lang="en-US"/>
              <a:t>www.arxiv.uz</a:t>
            </a:r>
            <a:endParaRPr lang="ru-RU"/>
          </a:p>
        </p:txBody>
      </p:sp>
      <p:sp>
        <p:nvSpPr>
          <p:cNvPr id="1048671" name="Номер слайда 6"/>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1048672" name="Заголовок 1"/>
          <p:cNvSpPr>
            <a:spLocks noGrp="1"/>
          </p:cNvSpPr>
          <p:nvPr>
            <p:ph type="title"/>
          </p:nvPr>
        </p:nvSpPr>
        <p:spPr>
          <a:xfrm>
            <a:off x="457200" y="5160336"/>
            <a:ext cx="8229600" cy="1143000"/>
          </a:xfrm>
        </p:spPr>
        <p:txBody>
          <a:bodyPr anchor="ctr"/>
          <a:lstStyle>
            <a:lvl1pPr algn="ctr">
              <a:defRPr sz="4500" b="1" cap="none" baseline="0"/>
            </a:lvl1pPr>
          </a:lstStyle>
          <a:p>
            <a:r>
              <a:rPr kumimoji="0" lang="ru-RU"/>
              <a:t>Образец заголовка</a:t>
            </a:r>
            <a:endParaRPr kumimoji="0" lang="en-US"/>
          </a:p>
        </p:txBody>
      </p:sp>
      <p:sp>
        <p:nvSpPr>
          <p:cNvPr id="104867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104867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104867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7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77" name="Дата 6"/>
          <p:cNvSpPr>
            <a:spLocks noGrp="1"/>
          </p:cNvSpPr>
          <p:nvPr>
            <p:ph type="dt" sz="half" idx="10"/>
          </p:nvPr>
        </p:nvSpPr>
        <p:spPr/>
        <p:txBody>
          <a:bodyPr/>
          <a:lstStyle/>
          <a:p>
            <a:fld id="{6BA5BED1-6396-4CB7-AF7D-021782845D02}" type="datetime1">
              <a:rPr lang="ru-RU" smtClean="0"/>
              <a:t>09.06.2023</a:t>
            </a:fld>
            <a:endParaRPr lang="ru-RU"/>
          </a:p>
        </p:txBody>
      </p:sp>
      <p:sp>
        <p:nvSpPr>
          <p:cNvPr id="1048678" name="Нижний колонтитул 7"/>
          <p:cNvSpPr>
            <a:spLocks noGrp="1"/>
          </p:cNvSpPr>
          <p:nvPr>
            <p:ph type="ftr" sz="quarter" idx="11"/>
          </p:nvPr>
        </p:nvSpPr>
        <p:spPr/>
        <p:txBody>
          <a:bodyPr/>
          <a:lstStyle/>
          <a:p>
            <a:r>
              <a:rPr lang="en-US"/>
              <a:t>www.arxiv.uz</a:t>
            </a:r>
            <a:endParaRPr lang="ru-RU"/>
          </a:p>
        </p:txBody>
      </p:sp>
      <p:sp>
        <p:nvSpPr>
          <p:cNvPr id="1048679" name="Номер слайда 8"/>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586" name="Заголовок 1"/>
          <p:cNvSpPr>
            <a:spLocks noGrp="1"/>
          </p:cNvSpPr>
          <p:nvPr>
            <p:ph type="title"/>
          </p:nvPr>
        </p:nvSpPr>
        <p:spPr>
          <a:xfrm>
            <a:off x="1435608" y="274320"/>
            <a:ext cx="7498080" cy="1143000"/>
          </a:xfrm>
        </p:spPr>
        <p:txBody>
          <a:bodyPr anchor="ctr"/>
          <a:lstStyle/>
          <a:p>
            <a:r>
              <a:rPr kumimoji="0" lang="ru-RU"/>
              <a:t>Образец заголовка</a:t>
            </a:r>
            <a:endParaRPr kumimoji="0" lang="en-US"/>
          </a:p>
        </p:txBody>
      </p:sp>
      <p:sp>
        <p:nvSpPr>
          <p:cNvPr id="1048587" name="Дата 2"/>
          <p:cNvSpPr>
            <a:spLocks noGrp="1"/>
          </p:cNvSpPr>
          <p:nvPr>
            <p:ph type="dt" sz="half" idx="10"/>
          </p:nvPr>
        </p:nvSpPr>
        <p:spPr/>
        <p:txBody>
          <a:bodyPr/>
          <a:lstStyle/>
          <a:p>
            <a:fld id="{162D6600-6C77-4317-8A8A-DA486A373725}" type="datetime1">
              <a:rPr lang="ru-RU" smtClean="0"/>
              <a:t>09.06.2023</a:t>
            </a:fld>
            <a:endParaRPr lang="ru-RU"/>
          </a:p>
        </p:txBody>
      </p:sp>
      <p:sp>
        <p:nvSpPr>
          <p:cNvPr id="1048588" name="Нижний колонтитул 3"/>
          <p:cNvSpPr>
            <a:spLocks noGrp="1"/>
          </p:cNvSpPr>
          <p:nvPr>
            <p:ph type="ftr" sz="quarter" idx="11"/>
          </p:nvPr>
        </p:nvSpPr>
        <p:spPr/>
        <p:txBody>
          <a:bodyPr/>
          <a:lstStyle/>
          <a:p>
            <a:r>
              <a:rPr lang="en-US"/>
              <a:t>www.arxiv.uz</a:t>
            </a:r>
            <a:endParaRPr lang="ru-RU"/>
          </a:p>
        </p:txBody>
      </p:sp>
      <p:sp>
        <p:nvSpPr>
          <p:cNvPr id="1048589" name="Номер слайда 4"/>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048680"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681" name="Дата 1"/>
          <p:cNvSpPr>
            <a:spLocks noGrp="1"/>
          </p:cNvSpPr>
          <p:nvPr>
            <p:ph type="dt" sz="half" idx="10"/>
          </p:nvPr>
        </p:nvSpPr>
        <p:spPr/>
        <p:txBody>
          <a:bodyPr/>
          <a:lstStyle/>
          <a:p>
            <a:fld id="{BEE7B24D-E390-4D62-97A8-97211083EDB8}" type="datetime1">
              <a:rPr lang="ru-RU" smtClean="0"/>
              <a:t>09.06.2023</a:t>
            </a:fld>
            <a:endParaRPr lang="ru-RU"/>
          </a:p>
        </p:txBody>
      </p:sp>
      <p:sp>
        <p:nvSpPr>
          <p:cNvPr id="1048682" name="Нижний колонтитул 2"/>
          <p:cNvSpPr>
            <a:spLocks noGrp="1"/>
          </p:cNvSpPr>
          <p:nvPr>
            <p:ph type="ftr" sz="quarter" idx="11"/>
          </p:nvPr>
        </p:nvSpPr>
        <p:spPr/>
        <p:txBody>
          <a:bodyPr/>
          <a:lstStyle/>
          <a:p>
            <a:r>
              <a:rPr lang="en-US"/>
              <a:t>www.arxiv.uz</a:t>
            </a:r>
            <a:endParaRPr lang="ru-RU"/>
          </a:p>
        </p:txBody>
      </p:sp>
      <p:sp>
        <p:nvSpPr>
          <p:cNvPr id="1048683" name="Номер слайда 3"/>
          <p:cNvSpPr>
            <a:spLocks noGrp="1"/>
          </p:cNvSpPr>
          <p:nvPr>
            <p:ph type="sldNum" sz="quarter" idx="12"/>
          </p:nvPr>
        </p:nvSpPr>
        <p:spPr/>
        <p:txBody>
          <a:bodyPr/>
          <a:lstStyle/>
          <a:p>
            <a:fld id="{C3DA08B8-33C0-42CF-B9A5-34A7F07C95D5}" type="slidenum">
              <a:rPr lang="ru-RU" smtClean="0"/>
              <a:t>‹#›</a:t>
            </a:fld>
            <a:endParaRPr lang="ru-RU"/>
          </a:p>
        </p:txBody>
      </p:sp>
      <p:sp>
        <p:nvSpPr>
          <p:cNvPr id="1048684"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48685"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ru-RU"/>
              <a:t>Образец заголовка</a:t>
            </a:r>
            <a:endParaRPr kumimoji="0" lang="en-US"/>
          </a:p>
        </p:txBody>
      </p:sp>
      <p:sp>
        <p:nvSpPr>
          <p:cNvPr id="1048686"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1048687"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48688" name="Дата 4"/>
          <p:cNvSpPr>
            <a:spLocks noGrp="1"/>
          </p:cNvSpPr>
          <p:nvPr>
            <p:ph type="dt" sz="half" idx="10"/>
          </p:nvPr>
        </p:nvSpPr>
        <p:spPr/>
        <p:txBody>
          <a:bodyPr/>
          <a:lstStyle/>
          <a:p>
            <a:fld id="{D28BD022-ED98-4902-8793-162DF68E29FE}" type="datetime1">
              <a:rPr lang="ru-RU" smtClean="0"/>
              <a:t>09.06.2023</a:t>
            </a:fld>
            <a:endParaRPr lang="ru-RU"/>
          </a:p>
        </p:txBody>
      </p:sp>
      <p:sp>
        <p:nvSpPr>
          <p:cNvPr id="1048689" name="Нижний колонтитул 5"/>
          <p:cNvSpPr>
            <a:spLocks noGrp="1"/>
          </p:cNvSpPr>
          <p:nvPr>
            <p:ph type="ftr" sz="quarter" idx="11"/>
          </p:nvPr>
        </p:nvSpPr>
        <p:spPr/>
        <p:txBody>
          <a:bodyPr/>
          <a:lstStyle/>
          <a:p>
            <a:r>
              <a:rPr lang="en-US"/>
              <a:t>www.arxiv.uz</a:t>
            </a:r>
            <a:endParaRPr lang="ru-RU"/>
          </a:p>
        </p:txBody>
      </p:sp>
      <p:sp>
        <p:nvSpPr>
          <p:cNvPr id="1048690" name="Номер слайда 6"/>
          <p:cNvSpPr>
            <a:spLocks noGrp="1"/>
          </p:cNvSpPr>
          <p:nvPr>
            <p:ph type="sldNum" sz="quarter" idx="12"/>
          </p:nvPr>
        </p:nvSpPr>
        <p:spPr/>
        <p:txBody>
          <a:bodyPr/>
          <a:lstStyle/>
          <a:p>
            <a:fld id="{C3DA08B8-33C0-42CF-B9A5-34A7F07C95D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048643"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ru-RU"/>
              <a:t>Образец заголовка</a:t>
            </a:r>
            <a:endParaRPr kumimoji="0" lang="en-US"/>
          </a:p>
        </p:txBody>
      </p:sp>
      <p:sp>
        <p:nvSpPr>
          <p:cNvPr id="1048644" name="Дата 4"/>
          <p:cNvSpPr>
            <a:spLocks noGrp="1"/>
          </p:cNvSpPr>
          <p:nvPr>
            <p:ph type="dt" sz="half" idx="10"/>
          </p:nvPr>
        </p:nvSpPr>
        <p:spPr/>
        <p:txBody>
          <a:bodyPr/>
          <a:lstStyle/>
          <a:p>
            <a:fld id="{56D9215B-A9DA-4006-8504-F13C2F32649D}" type="datetime1">
              <a:rPr lang="ru-RU" smtClean="0"/>
              <a:t>09.06.2023</a:t>
            </a:fld>
            <a:endParaRPr lang="ru-RU"/>
          </a:p>
        </p:txBody>
      </p:sp>
      <p:sp>
        <p:nvSpPr>
          <p:cNvPr id="1048645" name="Нижний колонтитул 5"/>
          <p:cNvSpPr>
            <a:spLocks noGrp="1"/>
          </p:cNvSpPr>
          <p:nvPr>
            <p:ph type="ftr" sz="quarter" idx="11"/>
          </p:nvPr>
        </p:nvSpPr>
        <p:spPr/>
        <p:txBody>
          <a:bodyPr/>
          <a:lstStyle/>
          <a:p>
            <a:r>
              <a:rPr lang="en-US"/>
              <a:t>www.arxiv.uz</a:t>
            </a:r>
            <a:endParaRPr lang="ru-RU"/>
          </a:p>
        </p:txBody>
      </p:sp>
      <p:sp>
        <p:nvSpPr>
          <p:cNvPr id="1048646" name="Номер слайда 6"/>
          <p:cNvSpPr>
            <a:spLocks noGrp="1"/>
          </p:cNvSpPr>
          <p:nvPr>
            <p:ph type="sldNum" sz="quarter" idx="12"/>
          </p:nvPr>
        </p:nvSpPr>
        <p:spPr/>
        <p:txBody>
          <a:bodyPr/>
          <a:lstStyle/>
          <a:p>
            <a:fld id="{C3DA08B8-33C0-42CF-B9A5-34A7F07C95D5}" type="slidenum">
              <a:rPr lang="ru-RU" smtClean="0"/>
              <a:t>‹#›</a:t>
            </a:fld>
            <a:endParaRPr lang="ru-RU"/>
          </a:p>
        </p:txBody>
      </p:sp>
      <p:sp>
        <p:nvSpPr>
          <p:cNvPr id="1048647"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1048648"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ru-RU"/>
              <a:t>Вставка рисунка</a:t>
            </a:r>
            <a:endParaRPr kumimoji="0" lang="en-US" dirty="0"/>
          </a:p>
        </p:txBody>
      </p:sp>
      <p:sp>
        <p:nvSpPr>
          <p:cNvPr id="104864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65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48651"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48576"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577"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578"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579"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48580"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a:t>Образец заголовка</a:t>
            </a:r>
            <a:endParaRPr kumimoji="0" lang="en-US"/>
          </a:p>
        </p:txBody>
      </p:sp>
      <p:sp>
        <p:nvSpPr>
          <p:cNvPr id="1048581"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48582"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BAA8CE88-29BA-4C05-A76A-D7A1CF1D6F41}" type="datetime1">
              <a:rPr lang="ru-RU" smtClean="0"/>
              <a:t>09.06.2023</a:t>
            </a:fld>
            <a:endParaRPr lang="ru-RU"/>
          </a:p>
        </p:txBody>
      </p:sp>
      <p:sp>
        <p:nvSpPr>
          <p:cNvPr id="1048583"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r>
              <a:rPr lang="en-US"/>
              <a:t>www.arxiv.uz</a:t>
            </a:r>
            <a:endParaRPr lang="ru-RU"/>
          </a:p>
        </p:txBody>
      </p:sp>
      <p:sp>
        <p:nvSpPr>
          <p:cNvPr id="1048584"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C3DA08B8-33C0-42CF-B9A5-34A7F07C95D5}" type="slidenum">
              <a:rPr lang="ru-RU" smtClean="0"/>
              <a:t>‹#›</a:t>
            </a:fld>
            <a:endParaRPr lang="ru-RU"/>
          </a:p>
        </p:txBody>
      </p:sp>
      <p:sp>
        <p:nvSpPr>
          <p:cNvPr id="104858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allonward.ru/d/440774/d/z03-.jpg"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6.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Picture 4" descr="https://yt3.ggpht.com/a/AATXAJxUhxpSqN_bCaBoTbtjKQnx0s8h7SacVo9pCPjQ=s900-c-k-c0xffffffff-no-rj-mo"/>
          <p:cNvPicPr>
            <a:picLocks noChangeAspect="1" noChangeArrowheads="1"/>
          </p:cNvPicPr>
          <p:nvPr/>
        </p:nvPicPr>
        <p:blipFill>
          <a:blip r:embed="rId2" cstate="print"/>
          <a:srcRect/>
          <a:stretch>
            <a:fillRect/>
          </a:stretch>
        </p:blipFill>
        <p:spPr bwMode="auto">
          <a:xfrm>
            <a:off x="7615120" y="98059"/>
            <a:ext cx="1510544" cy="1383989"/>
          </a:xfrm>
          <a:prstGeom prst="ellipse">
            <a:avLst/>
          </a:prstGeom>
          <a:ln>
            <a:noFill/>
          </a:ln>
          <a:effectLst>
            <a:softEdge rad="112500"/>
          </a:effectLst>
        </p:spPr>
      </p:pic>
      <p:sp>
        <p:nvSpPr>
          <p:cNvPr id="1048609" name="TextBox 7"/>
          <p:cNvSpPr txBox="1"/>
          <p:nvPr/>
        </p:nvSpPr>
        <p:spPr>
          <a:xfrm>
            <a:off x="1691680" y="1628800"/>
            <a:ext cx="7128792" cy="4893647"/>
          </a:xfrm>
          <a:prstGeom prst="rect">
            <a:avLst/>
          </a:prstGeom>
          <a:noFill/>
        </p:spPr>
        <p:txBody>
          <a:bodyPr wrap="square">
            <a:spAutoFit/>
          </a:bodyPr>
          <a:lstStyle/>
          <a:p>
            <a:pPr algn="ctr" eaLnBrk="1" fontAlgn="auto" hangingPunct="1">
              <a:spcBef>
                <a:spcPts val="0"/>
              </a:spcBef>
              <a:spcAft>
                <a:spcPts val="0"/>
              </a:spcAft>
            </a:pPr>
            <a:r>
              <a:rPr lang="en-US" sz="2400" dirty="0">
                <a:ln w="0"/>
                <a:effectLst>
                  <a:outerShdw blurRad="38100" dist="19050" dir="2700000" algn="tl" rotWithShape="0">
                    <a:schemeClr val="dk1">
                      <a:alpha val="40000"/>
                    </a:schemeClr>
                  </a:outerShdw>
                </a:effectLst>
                <a:latin typeface="Times New Roman" pitchFamily="18" charset="0"/>
                <a:cs typeface="Times New Roman" pitchFamily="18" charset="0"/>
              </a:rPr>
              <a:t>TOSHKENT KIMYO-TEXNOLOGIYA INSTITUTI YANGIYE R FILIALI NOORGANIK MODDALAR KIMYOVIY TEXNOLOGIYASI </a:t>
            </a:r>
            <a:r>
              <a:rPr lang="en-US" altLang="ru" sz="2400" dirty="0">
                <a:ln w="0"/>
                <a:effectLst>
                  <a:outerShdw blurRad="38100" dist="19050" dir="2700000" algn="tl" rotWithShape="0">
                    <a:schemeClr val="dk1">
                      <a:alpha val="40000"/>
                    </a:schemeClr>
                  </a:outerShdw>
                </a:effectLst>
                <a:latin typeface="Times New Roman" pitchFamily="18" charset="0"/>
                <a:cs typeface="Times New Roman" pitchFamily="18" charset="0"/>
              </a:rPr>
              <a:t>FAKULTETI AVTOMATIKA VA TEXNOLOGIK JARAYONLAR KAFEDRASI</a:t>
            </a:r>
            <a:r>
              <a:rPr lang="en-US" sz="2400" dirty="0">
                <a:ln w="0"/>
                <a:effectLst>
                  <a:outerShdw blurRad="38100" dist="19050" dir="2700000" algn="tl" rotWithShape="0">
                    <a:schemeClr val="dk1">
                      <a:alpha val="40000"/>
                    </a:schemeClr>
                  </a:outerShdw>
                </a:effectLst>
                <a:latin typeface="Times New Roman" pitchFamily="18" charset="0"/>
                <a:cs typeface="Times New Roman" pitchFamily="18" charset="0"/>
              </a:rPr>
              <a:t> </a:t>
            </a:r>
            <a:br>
              <a:rPr lang="en-US" sz="2400" dirty="0">
                <a:ln w="0"/>
                <a:effectLst>
                  <a:outerShdw blurRad="38100" dist="19050" dir="2700000" algn="tl" rotWithShape="0">
                    <a:schemeClr val="dk1">
                      <a:alpha val="40000"/>
                    </a:schemeClr>
                  </a:outerShdw>
                </a:effectLst>
                <a:latin typeface="Times New Roman" pitchFamily="18" charset="0"/>
                <a:cs typeface="Times New Roman" pitchFamily="18" charset="0"/>
              </a:rPr>
            </a:br>
            <a:r>
              <a:rPr lang="en-US" sz="2400"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u="sng" dirty="0">
                <a:ln w="0"/>
                <a:effectLst>
                  <a:outerShdw blurRad="38100" dist="19050" dir="2700000" algn="tl" rotWithShape="0">
                    <a:schemeClr val="dk1">
                      <a:alpha val="40000"/>
                    </a:schemeClr>
                  </a:outerShdw>
                </a:effectLst>
                <a:latin typeface="Times New Roman" pitchFamily="18" charset="0"/>
                <a:cs typeface="Times New Roman" pitchFamily="18" charset="0"/>
              </a:rPr>
              <a:t>ASOSIY TEXNOLOGIK JARAYONLAR </a:t>
            </a:r>
            <a:r>
              <a:rPr lang="en-US" sz="2400" dirty="0">
                <a:ln w="0"/>
                <a:effectLst>
                  <a:outerShdw blurRad="38100" dist="19050" dir="2700000" algn="tl" rotWithShape="0">
                    <a:schemeClr val="dk1">
                      <a:alpha val="40000"/>
                    </a:schemeClr>
                  </a:outerShdw>
                </a:effectLst>
                <a:latin typeface="Times New Roman" pitchFamily="18" charset="0"/>
                <a:cs typeface="Times New Roman" pitchFamily="18" charset="0"/>
              </a:rPr>
              <a:t>FANIDAN MUSTAQIL ISHI</a:t>
            </a: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endParaRPr lang="ru-RU" sz="2400" dirty="0">
              <a:ln w="0"/>
              <a:effectLst>
                <a:outerShdw blurRad="38100" dist="19050" dir="2700000" algn="tl" rotWithShape="0">
                  <a:schemeClr val="dk1">
                    <a:alpha val="40000"/>
                  </a:schemeClr>
                </a:outerShdw>
              </a:effectLst>
              <a:latin typeface="+mn-lt"/>
            </a:endParaRPr>
          </a:p>
          <a:p>
            <a:pPr algn="ctr" eaLnBrk="1" fontAlgn="auto" hangingPunct="1">
              <a:spcBef>
                <a:spcPts val="0"/>
              </a:spcBef>
              <a:spcAft>
                <a:spcPts val="0"/>
              </a:spcAft>
            </a:pPr>
            <a:r>
              <a:rPr lang="en-US" altLang="ru" sz="2400" dirty="0">
                <a:ln w="0"/>
                <a:effectLst>
                  <a:outerShdw blurRad="38100" dist="19050" dir="2700000" algn="tl" rotWithShape="0">
                    <a:schemeClr val="dk1">
                      <a:alpha val="40000"/>
                    </a:schemeClr>
                  </a:outerShdw>
                </a:effectLst>
                <a:latin typeface="Times New Roman" pitchFamily="18" charset="0"/>
                <a:cs typeface="Times New Roman" pitchFamily="18" charset="0"/>
              </a:rPr>
              <a:t>Stajyor O'qituvchi: Jamolova F. R</a:t>
            </a:r>
            <a:endParaRPr lang="ru-RU" sz="2400" dirty="0">
              <a:ln w="0"/>
              <a:effectLst>
                <a:outerShdw blurRad="38100" dist="19050" dir="2700000" algn="tl" rotWithShape="0">
                  <a:schemeClr val="dk1">
                    <a:alpha val="40000"/>
                  </a:schemeClr>
                </a:outerShdw>
              </a:effectLst>
              <a:latin typeface="+mn-lt"/>
            </a:endParaRPr>
          </a:p>
        </p:txBody>
      </p:sp>
      <p:pic>
        <p:nvPicPr>
          <p:cNvPr id="2097160" name="Рисунок 8"/>
          <p:cNvPicPr>
            <a:picLocks noChangeAspect="1"/>
          </p:cNvPicPr>
          <p:nvPr/>
        </p:nvPicPr>
        <p:blipFill>
          <a:blip r:embed="rId3"/>
          <a:stretch>
            <a:fillRect/>
          </a:stretch>
        </p:blipFill>
        <p:spPr>
          <a:xfrm>
            <a:off x="152709" y="148300"/>
            <a:ext cx="1325130" cy="1155833"/>
          </a:xfrm>
          <a:prstGeom prst="ellipse">
            <a:avLst/>
          </a:prstGeom>
          <a:ln w="6350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097159"/>
                                        </p:tgtEl>
                                        <p:attrNameLst>
                                          <p:attrName>style.visibility</p:attrName>
                                        </p:attrNameLst>
                                      </p:cBhvr>
                                      <p:to>
                                        <p:strVal val="visible"/>
                                      </p:to>
                                    </p:set>
                                    <p:animEffect transition="in" filter="wipe(down)">
                                      <p:cBhvr>
                                        <p:cTn id="7" dur="580">
                                          <p:stCondLst>
                                            <p:cond delay="0"/>
                                          </p:stCondLst>
                                        </p:cTn>
                                        <p:tgtEl>
                                          <p:spTgt spid="2097159"/>
                                        </p:tgtEl>
                                      </p:cBhvr>
                                    </p:animEffect>
                                    <p:anim calcmode="lin" valueType="num">
                                      <p:cBhvr>
                                        <p:cTn id="8" dur="1822" tmFilter="0,0; 0.14,0.36; 0.43,0.73; 0.71,0.91; 1.0,1.0">
                                          <p:stCondLst>
                                            <p:cond delay="0"/>
                                          </p:stCondLst>
                                        </p:cTn>
                                        <p:tgtEl>
                                          <p:spTgt spid="209715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9715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9715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9715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97159"/>
                                        </p:tgtEl>
                                        <p:attrNameLst>
                                          <p:attrName>ppt_y</p:attrName>
                                        </p:attrNameLst>
                                      </p:cBhvr>
                                      <p:tavLst>
                                        <p:tav tm="0" fmla="#ppt_y-sin(pi*$)/81">
                                          <p:val>
                                            <p:fltVal val="0"/>
                                          </p:val>
                                        </p:tav>
                                        <p:tav tm="100000">
                                          <p:val>
                                            <p:fltVal val="1"/>
                                          </p:val>
                                        </p:tav>
                                      </p:tavLst>
                                    </p:anim>
                                    <p:animScale>
                                      <p:cBhvr>
                                        <p:cTn id="13" dur="26">
                                          <p:stCondLst>
                                            <p:cond delay="650"/>
                                          </p:stCondLst>
                                        </p:cTn>
                                        <p:tgtEl>
                                          <p:spTgt spid="2097159"/>
                                        </p:tgtEl>
                                      </p:cBhvr>
                                      <p:to x="100000" y="60000"/>
                                    </p:animScale>
                                    <p:animScale>
                                      <p:cBhvr>
                                        <p:cTn id="14" dur="166" decel="50000">
                                          <p:stCondLst>
                                            <p:cond delay="676"/>
                                          </p:stCondLst>
                                        </p:cTn>
                                        <p:tgtEl>
                                          <p:spTgt spid="2097159"/>
                                        </p:tgtEl>
                                      </p:cBhvr>
                                      <p:to x="100000" y="100000"/>
                                    </p:animScale>
                                    <p:animScale>
                                      <p:cBhvr>
                                        <p:cTn id="15" dur="26">
                                          <p:stCondLst>
                                            <p:cond delay="1312"/>
                                          </p:stCondLst>
                                        </p:cTn>
                                        <p:tgtEl>
                                          <p:spTgt spid="2097159"/>
                                        </p:tgtEl>
                                      </p:cBhvr>
                                      <p:to x="100000" y="80000"/>
                                    </p:animScale>
                                    <p:animScale>
                                      <p:cBhvr>
                                        <p:cTn id="16" dur="166" decel="50000">
                                          <p:stCondLst>
                                            <p:cond delay="1338"/>
                                          </p:stCondLst>
                                        </p:cTn>
                                        <p:tgtEl>
                                          <p:spTgt spid="2097159"/>
                                        </p:tgtEl>
                                      </p:cBhvr>
                                      <p:to x="100000" y="100000"/>
                                    </p:animScale>
                                    <p:animScale>
                                      <p:cBhvr>
                                        <p:cTn id="17" dur="26">
                                          <p:stCondLst>
                                            <p:cond delay="1642"/>
                                          </p:stCondLst>
                                        </p:cTn>
                                        <p:tgtEl>
                                          <p:spTgt spid="2097159"/>
                                        </p:tgtEl>
                                      </p:cBhvr>
                                      <p:to x="100000" y="90000"/>
                                    </p:animScale>
                                    <p:animScale>
                                      <p:cBhvr>
                                        <p:cTn id="18" dur="166" decel="50000">
                                          <p:stCondLst>
                                            <p:cond delay="1668"/>
                                          </p:stCondLst>
                                        </p:cTn>
                                        <p:tgtEl>
                                          <p:spTgt spid="2097159"/>
                                        </p:tgtEl>
                                      </p:cBhvr>
                                      <p:to x="100000" y="100000"/>
                                    </p:animScale>
                                    <p:animScale>
                                      <p:cBhvr>
                                        <p:cTn id="19" dur="26">
                                          <p:stCondLst>
                                            <p:cond delay="1808"/>
                                          </p:stCondLst>
                                        </p:cTn>
                                        <p:tgtEl>
                                          <p:spTgt spid="2097159"/>
                                        </p:tgtEl>
                                      </p:cBhvr>
                                      <p:to x="100000" y="95000"/>
                                    </p:animScale>
                                    <p:animScale>
                                      <p:cBhvr>
                                        <p:cTn id="20" dur="166" decel="50000">
                                          <p:stCondLst>
                                            <p:cond delay="1834"/>
                                          </p:stCondLst>
                                        </p:cTn>
                                        <p:tgtEl>
                                          <p:spTgt spid="2097159"/>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mph" presetSubtype="0" fill="hold" nodeType="clickEffect">
                                  <p:stCondLst>
                                    <p:cond delay="0"/>
                                  </p:stCondLst>
                                  <p:childTnLst>
                                    <p:animRot by="21600000">
                                      <p:cBhvr>
                                        <p:cTn id="24" dur="2000" fill="hold"/>
                                        <p:tgtEl>
                                          <p:spTgt spid="20971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6" name="Содержимое 2"/>
          <p:cNvSpPr>
            <a:spLocks noGrp="1"/>
          </p:cNvSpPr>
          <p:nvPr>
            <p:ph idx="1"/>
          </p:nvPr>
        </p:nvSpPr>
        <p:spPr>
          <a:xfrm>
            <a:off x="1071538" y="142852"/>
            <a:ext cx="7862150" cy="5676920"/>
          </a:xfrm>
        </p:spPr>
        <p:txBody>
          <a:bodyPr>
            <a:normAutofit/>
          </a:bodyPr>
          <a:lstStyle/>
          <a:p>
            <a:r>
              <a:rPr lang="uz-Cyrl-UZ" dirty="0"/>
              <a:t>O’qiy turbinalar ish g’ildiragining ichki va tashqi diametrlari teng bo’lib, ularda oqimcha g’ildirak o’qi yo’nalishyda harakat qiladi. Bu turiinalar bosim 70 m gacha bo’lgan hollarda qo’llaniladi.</a:t>
            </a:r>
            <a:endParaRPr lang="ru-RU" dirty="0"/>
          </a:p>
          <a:p>
            <a:endParaRPr lang="ru-RU" dirty="0"/>
          </a:p>
        </p:txBody>
      </p:sp>
      <p:sp>
        <p:nvSpPr>
          <p:cNvPr id="1048627" name="AutoShape 2" descr="data:image/jpeg;base64,/9j/4AAQSkZJRgABAQAAAQABAAD/2wCEAAkGBhQSERQUEBIUFBUVFBUaFhgSFxYVFBcYFhgXGBcUFhQYHSYeFxkjGRQYHy8gIycpLCwsFx4xNTAqNSYsLCkBCQoKDgwOFw8PGi0iHyUpKTUsLSkvNCwpKS81KiksLSwsLCksKikpKSwpKSkpLCkpLCwpLCksLCwsLCwpLCksLP/AABEIAKUA8AMBIgACEQEDEQH/xAAbAAEAAgMBAQAAAAAAAAAAAAAABAUCAwYBB//EAEoQAAIBAgMDBggKCQQABwAAAAECAwARBBIhBRMxBhQiQVHRMlJTYXGRkqEHFSMzQmKBk5TSQ3JzgqKxssHTNESz8BY1VKPC4fH/xAAbAQEAAwADAQAAAAAAAAAAAAAAAgMEAQUGB//EACkRAAICAQQBAwUAAwEAAAAAAAABAgMRBBIhMUEFMlETFGGRsSIjgQb/2gAMAwEAAhEDEQA/APuNK0TY6NDZ5EU9jMoPvNa/jeHy0Xtp30BLpUT43h8tF7ad9PjeHy0Xtp30BLpUT43h8tF7ad9PjeHy0Xtp30BLpUT43h8tF7ad9PjeHy0Xtp30BLpUT43h8tF7ad9eHbEPlovvE76AmVD2lizFGzgAkFQAzZR0mC6tY2Gt+Brz46g8vF94nfVftzaMUkDrHNCW6JAMqKDlZWte+nCozbUW12Co5ScujhEbNzXeEfJrv3csevorEPeR6a5lfhdxFrmLDgkiw+U1HbxrRyh2PiZt0zHZTMXjjskk0jESOqhbW8EEm5GtuFqrdocnp48G+ImOGy5wkRwpnDKRMEbw9Clke3X0vVmhO6UU5xw/POTtdN9rlQknJtnQL8K09vm4PVJ31gPhXnAFo8P/AO7/ADvXLRJq2rWBFum+mg89aMWtl0LDTqd++pb5Hfv0zTqOdp0uJ+GXErwgw5+2Uf3q85H/AAntjBldcKk+ZvkzM6HID4XSjYN26G/mFcDyY2HNi8Lini3TyQS3POd4149zmyIq3GbMOvtq62FyamjxDyINkK0dguZ500kiRwyk6lSsltfdSc7Um4xz8c4POan7fLjFNNH0uLbshazRR5d6sZeObOLuAQQCgv4VXoriNm4lgqpMcOGOISR2jxEZjATLfKGIfXLwI666sbag8vF94nfVtblKKc1h+Ude++CbSog2tD5WP20769+NYvKx+2vfVhwSqVF+NYvKx+2vfT41i8rH7a99ASqVF+NYvKx+2vfT41i8rH7a99ASqVF+NYvKx+2vfT41i8rH7a99ASqVF+NIvKx+2vfUkGgPCgpkHZWVKAx3Y7KZB2CsqUBjkHZTIOysqUBjkHZTdjsrKlAY7sdlQdpYUExnUHOFuumjEZh9uUVYVFx/6P8AapQGv4qXxn9Y7qg7Tkgw4UzTMmY2GpJJ46BVJ+2nKrb/ADWHMts7Gy5uA0JLEddgDp1mw66+TbQ2ycQ28mnDbs8HfoqZCVsxVbRk2sApXwdai5YMt+pVfCWWdryi5SYURxmOZpCuIhYg5hoj5/pKL3KgWGtyKfCBgdzseOM8YzhlPpWwJ+0iqfYU8GIRI2hRpGmgyPcm4WRXbNrZmATMGHEG51Bv0nwsf+Xt+2i/qrjOUbPT7HZZCT+UfNofCb0j+QqPjvA+ypEPhN6R/IVHx3g/ZWbyfQ5ew6/4CvAxv7aL/jqXsba6QSzQySBEiKR3IZmLRRxxAZBwGRAbnjUT4CvAx37aP/jqfykMEEmJvCrSvMHzMGJCvEl3y3sxzLkAOlxroK09RPnuunsnOX5L3Z+0I5yVgnzlRcgIVIB67M4uPRWW1JjAmd8xFz1KvBS3EueOW3218uwm1BG2+inVOCErI1tQXymXL4eubjl4dGr/AGlyoxEsOEkaETx7+OOQxYgxveZ1VUkhS1zbtFrlCNL1zGWTDp9T9XhrDOr2LhmaWV1uSrKnSRTcqgV3KhxlYte479Lndy9i/cr/AJak4RAJJABYDJYDQDo9Q6qm2qRrKndy9i/cr/lpu5exfuV/y1bWpagKndy9i/cr/lpu5exfuV/y1bWpagKndy9i/cr/AJabuXsX7lf8tW1qUBU7uXsX7pf8tWopavbUApSvCaAE1B2htmKEgO13bwUQF5G86xrdiPPaw6yKrtrbaZnaHDmxXSWWwYRki+RFOjS2N9bqosTe4U1+HwypfKNW1cklnc9rudW49f2WFWQrcuSuU1EnPyhmb5uBV4/PyWPpyxB/eRWn43xXbhvRlm/qv/atdKv+lEp+pIlx8opV+cw4bX/byBj6csgQ/YL1Z7P2vFMDu2uV8JWBWRf1kYBl4dYseq9UNasRhg9ibhl8B1OWRP1H4gebUHrB4VCVPwSjZ8nYXqFtOcKYgb9KZQNCRexOpHDhxNQNj7ZbMIZyM5vu3AyrKALkW+jKBqV4EAldLhcuVGHV0hDoXHOYTlBtcqSRfzXGvVas7WOy9PJTfCTgTJh1dbHdt0tL2Vyoz27AQLnqBJ6q+Rvg5GGIQwydMwu53kSkKjuzFLngVFhx6XHqr6KeVuHhkLPs9wUYgNljUJZgNF43vrc6+iqXlJtvDPFvIsFLh7joytdISJFIaM/QAJHV1qp6qrlydfbFSk5Qaz5Ra8hdgTpicM08YQCKSUdJXvZI4ltY3BtMTr6BVv8AC5i0GByF1DtLGVUkBmCsMxUHU2uL27aq+TPLuCYSSKwR4oYIFV7yeCzZ5vkb/JtmS2oJ3XVVDyt28uLdFXdSJKsbrLupVkXVwUVZHICnd66Dj10k4x48ncem6f8A2xUPnJVQzrmbpLxH0l83nqPjZVy+EvDxl762YXD3BNk1t+jFtPt81a8ThOjwUadUY76z+T3km9h1vwF4tBzxC6hzKhC3GYgJqwXiQD11e8vNhyy4mIwJnaSFgekq2MMqOurcdJZNK+Z8idq82xixWjAlfMZWRzLGIkZsqBHHROSxBvxr6HtX4RII4IMSz7wxzdFUV42lR4yum9sMwEgYjN9GtCaf+J4PX05nKMvJ8zk2ZIsRjaGTp4gN0ZYixZYyjKLHhvEJ4eD56ttnbOJ2js2RwFPOHBOlyV3RK3HEK0pF7kXuOo1acnNtYd2Z5MLLiRmbWEmSOJJHZ2D5NC54m9gQoHBTe5k5XYSZ4yuzbsd0qOVw1xmbIi9LXJdT2WAuLXBolh8nUVrbJSm8HdxY0CeVAHY5Y2OVSQAQQOlwvdTp2CpnO/qSeod9UmwcKseLxQVAl0wxYL4BIWUXTzWUdXvq12ltdIQM9yzGyIgzO57FXzcSTYAakgVYbzdzz6j+od9e87+o/qHfXOT4/ES8XECm3Ris8n70zgqPQi/vVHkwQbw3mb9aab+SuBVqqkyDsSOr539ST1Dvrznn1JPUO+uWWBlHyc06eiQuPZmDgjze+psHKGSL/UKHTykKkMoHXJBdjbtZC3nAHDiVckI2Jl5zv6knqHfTnf1JPUO+tkMyuoZCGVgCCpBUg6ggjQgitlqrLCPzv6j+od9SBS1e0Aqr2/tBo4wIyN7I2SO+oBIJZyOsKoZrdeUDrqzrltpTZ8U+ptDGqAdQaX5SQ+c5FiHmzHtqUY7ngjJ4WTVBhwihVvYX4m7EkkszHrZmJYnrJNZ0pW7GDIKUpQClKUBrxOHDqVJK8CGXwkYG6yL9ZTr2cQdCa07Y2u+IwcqpIsOKglhSTosd20jBFmRbg5WV86G54WNyCKlV8e2vtjFYXaOLbMkhL5WDl8rIkiTQiw1XIFCi3awquVTn7eycbFDtlHtbZ9sRiAXkYjETjMxXM2WZhmYhdWJFz5zW/GY2SZs08skr+NKxc/ZfRfsAqVjtiYqSSWURxgSSSy23w0EjmS3g62DWqbtXkbPhYy+ICNmcKnN5WZhZZGY5SFB0A4huAsNa2w1FEI5xlr8GaFNmps2VyXL+TqPghyuMZDvAjyCBktbN0C92UHwrHLf0jtrby65PQQYY5FF43jW6wFFUNrl3lyLdMmw6zXzrD2AWQmca3RwI1sQSL5lsVN/RVtiuUEmIULNLiJAvSPg66BA0gUgMQBa9r6km966fV/Qus+rHv+HpfT9DqKZR3Ywn4ZviaK7eBbS2nm9FR8c8QX6A+y39qxjxacRn1/Vt9lnrVPIjDpCTW9iQutuNiWrGkeslZmOEXvwXbIhmXENJxEyIrbnehQ6WHTHgXJIOtvfXR/CdBHhtnxYYSKWOIRlSwFkVSOjGCbIoAF6+e7Lxxwpc4Z5kaTJe2UjMhvGwW9iwYnwsw1OnXVbjMQzsWLyNIx1aTK7sfOTck1r0qpharZd/08lrdFqLNyjymZwTtGweNmjcWs0bMjj95SDUiYlsHjZJGLuzxlnfVyWyE3IHX/epOwuSmKxIcKsQaMoSZZHUsGzC2Vcy206lBuB21Kbk1OIMRA26zu1rhyVG6sOtbm5U+jTjXZarUU2wUkucr9HmbabNLLZa/jyfS+S+KODgxMmImbEHfpBCCLzyWF4ob3s7EzZRYAALc9dp8MJzNJIQ0r+Gw4WBuIo+sRKb2HWekdTp8a2xygxWIkQLu4cmId48jyaSSZIw7MLXKhbDQaM3bX2tgevUjj1C44kDqF76dVURpcOZLvo2SsUvaeUpSrSsV7f/AL/evKUBjgsVzZ7iwhkazjqjdjYTIOpWYgOOFyrC3Sv1ork5IwwIYAqwIYHgVYEMp9INvtq35N4pmgAdizxs0bMeLGMkBz52UK371ZbYYeUaK5Z4LalKVSWnhrlJPnpz1mY+6OID3CurNcri1y4mcH6W6kXtsybs/wAUPvHbVtPuK7OjylKVrMwpSlAKUpQA18b5bf6/FftP/gtfZbV8Q5W7QWTH4rdrI95XAyoxvkARiBxIzAi/o7a06acYSbk/BRdBzjiK8nXJ82P2R/kKtPhFk6EK9eaVvZVFv65LVyMnKpEbcvDOrgZDmVQAWygE63A1HV11v5WcoOcys0StlUZI7gKSou2YgnQs7E26gFrpZNxUvyzsvQdLZ9w5tYS5/uCrg+YXzhj62ao2yhaVgOuNtOyzITapckRVEUK1goA8HXQXPhdtRsDhJVlDGM5bMD0k4EcbZu0Csp7uSe5cHmM6JuND7j6R/etkbZ4AQPpNa/UQf/u3oJrbisA7cEb1p+ateAwkio6vGwBN1N0PEWIPS01AP2mmRtkpdETByAyKewXHpOnf7qxiXLPIOx2t6Cb6eukeAmWW+Q5LHrS4N78M3/b1njUYS51U2IGbwdGXS/HUEAVLyUc45XTO95ASWnmHjRKfUyfyufXWeMPysn7Sb+uuS2RyrTDTRytm06LgLe6nQ2sbZrE6HzdlTsby0h37BI55MzsVKKOkJbOlgSDezDSrlzBRXhnj/wD0enlK1Sgs5Oei+fH7Zf8AlFfd5fCb9Zv518Bmxe7mvJHKlpSTmQg2Rwzkdth2dor74zAkkagm484OoPqNd5fOM9u1+DqaYSgnuWDylKVmLxSlKAVYcmjriB2TKftMMRPvvUAD/vu/vVhyWW8TydUssjLbxAciG/nVAfQapu6Lauy7pSlZTQeVQ8p4MoTEdUWZZe3cvbM37jKj+hW7av6xdbiuU8PJw1lYOWIryteLwZwpyt/pyfk3PCK/CGQ/RS/gOdAOibWUnaa2QluRkcWmeUpSpnApSvQKA8JHEkAa3JNgAOJJ6gBqT2A1z/8A4cSNcRjyuR8VJhkhUA3VDPF0mA4PK1nOlgAt+ur7AYLnZB/2wIJPVOQb5F7YQRctwewA6Ny3Q7T+af0f3FZbJ54Rorjjk+c/DBydS8GKGhaaKGQeOrOCjekWI84I8UVwGJiyyOATZZHA4cFdgOrXQCvq3wuuOZw6j/W4b+uvmGNgYyyWRyDLJYhWII3j6ggWIqu5uVcf+nf+iuMZXZeMpG2VeghzN7u6t2HX6zfw/lrGSJsi9FvZburbBG3it7Ld1YmmenVle7tfszyfWb+H8ta8unhN/D+Wt+Q+K3qPdWvIbeC3DxWqOGWOyv5X7Isq/Wb+H8tVuLHnPu7qtZYm8V/ZbuquxeGfqjk9h+6pxTMts4fK/Zy21Tx17ezur6x8GfJlH2hM58HCDD7tTr05IEs5P1crW87Dsr5ftPZ0pBywynQ/o37P1a+0/BUw51tHUf7L3YexrXS3FSx8HlPUtspx8m3afJdMbv7KHmwu0JHVHuFkR0iLQMdOjIoBBBtmVb8CKuIpw4DqbhrkXFjxsQV+iwNwR1EEdVWIxGV2fSyu4bpAkoTc2T6pu3oz9tY7S2G2Yy4fLmaxkjYkRy2FswIBMclgBmAIIADA2BWyuzbwdVOG7khUrQMaobI94n8SayMf1TfLIPOjMPRUrdnsPqrUmn0UNYMKUl6Iu/RHa1lHrYgVqw7vNphkzg/pXuIB5w2hmPmTTtZa4ckuwk2eTK0jLDGSHkBuw4xx8Hl8x+it+LG+uRrdbh4FRFVAFVQAoGgAAsAB2AC1RNkbJWBTYl3YgyO1szta2ttAANAo0A0FWFZJy3PJpjHahSlKgTFKUoDXJEG0IuCCCDqCDxBHWKoZ+TTJ/pWAXyUtyg80bjpR+jpL2Ba6KlcptdHDSZyEhkS29w8y+eMb9PXGc/rQV5zgeLN9xib+rd11+WvLVarmVupHJRb1/msPKfPKBh0/jvJ/BU7D8mS+uKYOPJILQnW43hPSl9Bsv1euugAr2oysbJKCRgiW4aV66gixFx2GsqVWTKrbPJ6DExGOaGN1JBswsMw4G66jj1dRNUGyRlghVOgoiTKqlsqi1wq31sAbC+trV0+1x8hLqR8m+qsVYdEkEMNQdOIrnokyqo7FUeyAP7Vop8lNvg270+MfWe+vN4fGPrNY0rQUGW8PafWaCQ+MfWaxpQGe8PjH1mm9bxm9ZrClAbEla46TcR1ntqPyf5O4fD4G8MEUZkVGfJc3IIAuWudLnTtJ7a2XqXgIguDYAk9OTiS1vlToL8Ba2g4VRd0XVdk+WACQZbqLjRRCBrx8IZq24EZS0fUliv6jZrL5rFWHoArTi770Wvbo9UJHrZg3u9Fb4vn3/Zxf1TVmLzfPhlcWdVYdjAMPTY1WNySwpOkIX9mzp7kYCrilAVeH5NYZDdYI79rDOfW1zVkBWVKAUpSgFKUoBSorQyX0ktr4g083GvNxJ5UewO+gJdKibiTyo9gd9NxJ5UewO+gJdKibiTyo9gd9NxJ5UewO+gJdKibiTyo9gd9NxJ5UewO+gJdeVF3EnlR7A760Z5M2XO3Hjuuj7V6Aw5TLfDSC7C4A6Jsekyra/Yb6jrFVTnU+k1TcodvTR7Sw+DaQuk4EhuiDLlLHICBoAYb6knU61b1qqTSyzPY8sUpSrioUpSgFKUoBUjA/MYgXJ+WOhOgB3Zso6hrf0k1Hql+OJPjOPBBisc8aysQqk9ANdczA2zbnL6DprVdqzEsreGdriISZL2v4Ou7VuH17g91bovn3/Zxf1TVpxA+UHRJ8HXdFv47/AP5W+TB3csrspKgHLkINixHhKfGNYzSSqVF5o3lpPVH+SnNG8tJ6o/yUBKpUXmjeWk9Uf5Kc0by0nqj/ACUBKpUXmjeWk9Uf5Kc0by0nqj/JQEqlRlwrD9M58xEdvctSBQC9e1Wc0bxD+Jm7qc0fxD+Jm7qAs6VWc0fxD+Jm7qc0fxD+Jm7qAs6VWc0fxD+Jm7qc0fxD+Jm7qAs6VWc0fxD+Jm7qc0fxD+Jm7qAsiarDEN9fKvhcd1Jfh5Twftr3mjeIfxM3dTmjeIfxM3dQHE8o4g238Mb+BgZG0/XlXUfve41e1oxWzimKDuDcpNlYzyS2QmFcgRgAgvY9ZvftrfWyt5ijLP3MUpSrCApSlAKUpQCqKSK229nP40GLX2AWHulq9qJiMGZJocoYuFlClZnhK6wsTdb5gQpFrHie2ozeIslD3I6PFRAyg5QdV13UjHT6407qslqu5o3in8TN3U5o3iH8TN3VhNZZ0qs5o/iH8TN3U5o/iH8TN3UBZ0qs5o/iH8TN3U5o/iH8TN3UBZ0qs5o/iH8TN3U5o/iH8TN3UBZ3pVcmFYEdE8f/AFEx9xFjU9aAypSlAKUpQClKUApSlAK8Ne14aA5zazk4gg2ssS2Ivfps2a/UPmtLdhqPWeLzc4mLkHWMLYWsoXMAdTc3c66cawrZX7UZZ+5ilKVYQFKUoBSlKAVlh776Erb5wg5r8GR81rfS0Fr6VjWEua8ZQgMJorEgsNWynogjqY1GftZKPaOuFe14K9rCaxSlKAUpSgFKUoBSlKAUpSgFKUoBSlKAUpSgFeGlKA5fGxZcRNqTm3T9Ik2JVlsvYLRjTtJrClK21+1GSfuYpSlTIilKUApSlAK0Y9AYnzKrALcqwurBSrZSDoQbUpXEujldo7IV7SlYDYKUpQClKUApSlAKUpQH/9k="/>
          <p:cNvSpPr>
            <a:spLocks noChangeAspect="1" noChangeArrowheads="1"/>
          </p:cNvSpPr>
          <p:nvPr/>
        </p:nvSpPr>
        <p:spPr bwMode="auto">
          <a:xfrm>
            <a:off x="0" y="-754063"/>
            <a:ext cx="2286000" cy="1571626"/>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628" name="AutoShape 4" descr="data:image/jpeg;base64,/9j/4AAQSkZJRgABAQAAAQABAAD/2wCEAAkGBhQSERQUEBIUFBUVFBUaFhgSFxYVFBcYFhgXGBcUFhQYHSYeFxkjGRQYHy8gIycpLCwsFx4xNTAqNSYsLCkBCQoKDgwOFw8PGi0iHyUpKTUsLSkvNCwpKS81KiksLSwsLCksKikpKSwpKSkpLCkpLCwpLCksLCwsLCwpLCksLP/AABEIAKUA8AMBIgACEQEDEQH/xAAbAAEAAgMBAQAAAAAAAAAAAAAABAUCAwYBB//EAEoQAAIBAgMDBggKCQQABwAAAAECAwARBBIhBRMxBhQiQVHRMlJTYXGRkqEHFSMzQmKBk5TSQ3JzgqKxssHTNESz8BY1VKPC4fH/xAAbAQEAAwADAQAAAAAAAAAAAAAAAgMEAQUGB//EACkRAAICAQQBAwUAAwEAAAAAAAABAgMRBBIhMUEFMlETFGGRsSIjgQb/2gAMAwEAAhEDEQA/APuNK0TY6NDZ5EU9jMoPvNa/jeHy0Xtp30BLpUT43h8tF7ad9PjeHy0Xtp30BLpUT43h8tF7ad9PjeHy0Xtp30BLpUT43h8tF7ad9PjeHy0Xtp30BLpUT43h8tF7ad9eHbEPlovvE76AmVD2lizFGzgAkFQAzZR0mC6tY2Gt+Brz46g8vF94nfVftzaMUkDrHNCW6JAMqKDlZWte+nCozbUW12Co5ScujhEbNzXeEfJrv3csevorEPeR6a5lfhdxFrmLDgkiw+U1HbxrRyh2PiZt0zHZTMXjjskk0jESOqhbW8EEm5GtuFqrdocnp48G+ImOGy5wkRwpnDKRMEbw9Clke3X0vVmhO6UU5xw/POTtdN9rlQknJtnQL8K09vm4PVJ31gPhXnAFo8P/AO7/ADvXLRJq2rWBFum+mg89aMWtl0LDTqd++pb5Hfv0zTqOdp0uJ+GXErwgw5+2Uf3q85H/AAntjBldcKk+ZvkzM6HID4XSjYN26G/mFcDyY2HNi8Lini3TyQS3POd4149zmyIq3GbMOvtq62FyamjxDyINkK0dguZ500kiRwyk6lSsltfdSc7Um4xz8c4POan7fLjFNNH0uLbshazRR5d6sZeObOLuAQQCgv4VXoriNm4lgqpMcOGOISR2jxEZjATLfKGIfXLwI666sbag8vF94nfVtblKKc1h+Ude++CbSog2tD5WP20769+NYvKx+2vfVhwSqVF+NYvKx+2vfT41i8rH7a99ASqVF+NYvKx+2vfT41i8rH7a99ASqVF+NYvKx+2vfT41i8rH7a99ASqVF+NIvKx+2vfUkGgPCgpkHZWVKAx3Y7KZB2CsqUBjkHZTIOysqUBjkHZTdjsrKlAY7sdlQdpYUExnUHOFuumjEZh9uUVYVFx/6P8AapQGv4qXxn9Y7qg7Tkgw4UzTMmY2GpJJ46BVJ+2nKrb/ADWHMts7Gy5uA0JLEddgDp1mw66+TbQ2ycQ28mnDbs8HfoqZCVsxVbRk2sApXwdai5YMt+pVfCWWdryi5SYURxmOZpCuIhYg5hoj5/pKL3KgWGtyKfCBgdzseOM8YzhlPpWwJ+0iqfYU8GIRI2hRpGmgyPcm4WRXbNrZmATMGHEG51Bv0nwsf+Xt+2i/qrjOUbPT7HZZCT+UfNofCb0j+QqPjvA+ypEPhN6R/IVHx3g/ZWbyfQ5ew6/4CvAxv7aL/jqXsba6QSzQySBEiKR3IZmLRRxxAZBwGRAbnjUT4CvAx37aP/jqfykMEEmJvCrSvMHzMGJCvEl3y3sxzLkAOlxroK09RPnuunsnOX5L3Z+0I5yVgnzlRcgIVIB67M4uPRWW1JjAmd8xFz1KvBS3EueOW3218uwm1BG2+inVOCErI1tQXymXL4eubjl4dGr/AGlyoxEsOEkaETx7+OOQxYgxveZ1VUkhS1zbtFrlCNL1zGWTDp9T9XhrDOr2LhmaWV1uSrKnSRTcqgV3KhxlYte479Lndy9i/cr/AJak4RAJJABYDJYDQDo9Q6qm2qRrKndy9i/cr/lpu5exfuV/y1bWpagKndy9i/cr/lpu5exfuV/y1bWpagKndy9i/cr/AJabuXsX7lf8tW1qUBU7uXsX7pf8tWopavbUApSvCaAE1B2htmKEgO13bwUQF5G86xrdiPPaw6yKrtrbaZnaHDmxXSWWwYRki+RFOjS2N9bqosTe4U1+HwypfKNW1cklnc9rudW49f2WFWQrcuSuU1EnPyhmb5uBV4/PyWPpyxB/eRWn43xXbhvRlm/qv/atdKv+lEp+pIlx8opV+cw4bX/byBj6csgQ/YL1Z7P2vFMDu2uV8JWBWRf1kYBl4dYseq9UNasRhg9ibhl8B1OWRP1H4gebUHrB4VCVPwSjZ8nYXqFtOcKYgb9KZQNCRexOpHDhxNQNj7ZbMIZyM5vu3AyrKALkW+jKBqV4EAldLhcuVGHV0hDoXHOYTlBtcqSRfzXGvVas7WOy9PJTfCTgTJh1dbHdt0tL2Vyoz27AQLnqBJ6q+Rvg5GGIQwydMwu53kSkKjuzFLngVFhx6XHqr6KeVuHhkLPs9wUYgNljUJZgNF43vrc6+iqXlJtvDPFvIsFLh7joytdISJFIaM/QAJHV1qp6qrlydfbFSk5Qaz5Ra8hdgTpicM08YQCKSUdJXvZI4ltY3BtMTr6BVv8AC5i0GByF1DtLGVUkBmCsMxUHU2uL27aq+TPLuCYSSKwR4oYIFV7yeCzZ5vkb/JtmS2oJ3XVVDyt28uLdFXdSJKsbrLupVkXVwUVZHICnd66Dj10k4x48ncem6f8A2xUPnJVQzrmbpLxH0l83nqPjZVy+EvDxl762YXD3BNk1t+jFtPt81a8ThOjwUadUY76z+T3km9h1vwF4tBzxC6hzKhC3GYgJqwXiQD11e8vNhyy4mIwJnaSFgekq2MMqOurcdJZNK+Z8idq82xixWjAlfMZWRzLGIkZsqBHHROSxBvxr6HtX4RII4IMSz7wxzdFUV42lR4yum9sMwEgYjN9GtCaf+J4PX05nKMvJ8zk2ZIsRjaGTp4gN0ZYixZYyjKLHhvEJ4eD56ttnbOJ2js2RwFPOHBOlyV3RK3HEK0pF7kXuOo1acnNtYd2Z5MLLiRmbWEmSOJJHZ2D5NC54m9gQoHBTe5k5XYSZ4yuzbsd0qOVw1xmbIi9LXJdT2WAuLXBolh8nUVrbJSm8HdxY0CeVAHY5Y2OVSQAQQOlwvdTp2CpnO/qSeod9UmwcKseLxQVAl0wxYL4BIWUXTzWUdXvq12ltdIQM9yzGyIgzO57FXzcSTYAakgVYbzdzz6j+od9e87+o/qHfXOT4/ES8XECm3Ris8n70zgqPQi/vVHkwQbw3mb9aab+SuBVqqkyDsSOr539ST1Dvrznn1JPUO+uWWBlHyc06eiQuPZmDgjze+psHKGSL/UKHTykKkMoHXJBdjbtZC3nAHDiVckI2Jl5zv6knqHfTnf1JPUO+tkMyuoZCGVgCCpBUg6ggjQgitlqrLCPzv6j+od9SBS1e0Aqr2/tBo4wIyN7I2SO+oBIJZyOsKoZrdeUDrqzrltpTZ8U+ptDGqAdQaX5SQ+c5FiHmzHtqUY7ngjJ4WTVBhwihVvYX4m7EkkszHrZmJYnrJNZ0pW7GDIKUpQClKUBrxOHDqVJK8CGXwkYG6yL9ZTr2cQdCa07Y2u+IwcqpIsOKglhSTosd20jBFmRbg5WV86G54WNyCKlV8e2vtjFYXaOLbMkhL5WDl8rIkiTQiw1XIFCi3awquVTn7eycbFDtlHtbZ9sRiAXkYjETjMxXM2WZhmYhdWJFz5zW/GY2SZs08skr+NKxc/ZfRfsAqVjtiYqSSWURxgSSSy23w0EjmS3g62DWqbtXkbPhYy+ICNmcKnN5WZhZZGY5SFB0A4huAsNa2w1FEI5xlr8GaFNmps2VyXL+TqPghyuMZDvAjyCBktbN0C92UHwrHLf0jtrby65PQQYY5FF43jW6wFFUNrl3lyLdMmw6zXzrD2AWQmca3RwI1sQSL5lsVN/RVtiuUEmIULNLiJAvSPg66BA0gUgMQBa9r6km966fV/Qus+rHv+HpfT9DqKZR3Ywn4ZviaK7eBbS2nm9FR8c8QX6A+y39qxjxacRn1/Vt9lnrVPIjDpCTW9iQutuNiWrGkeslZmOEXvwXbIhmXENJxEyIrbnehQ6WHTHgXJIOtvfXR/CdBHhtnxYYSKWOIRlSwFkVSOjGCbIoAF6+e7Lxxwpc4Z5kaTJe2UjMhvGwW9iwYnwsw1OnXVbjMQzsWLyNIx1aTK7sfOTck1r0qpharZd/08lrdFqLNyjymZwTtGweNmjcWs0bMjj95SDUiYlsHjZJGLuzxlnfVyWyE3IHX/epOwuSmKxIcKsQaMoSZZHUsGzC2Vcy206lBuB21Kbk1OIMRA26zu1rhyVG6sOtbm5U+jTjXZarUU2wUkucr9HmbabNLLZa/jyfS+S+KODgxMmImbEHfpBCCLzyWF4ob3s7EzZRYAALc9dp8MJzNJIQ0r+Gw4WBuIo+sRKb2HWekdTp8a2xygxWIkQLu4cmId48jyaSSZIw7MLXKhbDQaM3bX2tgevUjj1C44kDqF76dVURpcOZLvo2SsUvaeUpSrSsV7f/AL/evKUBjgsVzZ7iwhkazjqjdjYTIOpWYgOOFyrC3Sv1ork5IwwIYAqwIYHgVYEMp9INvtq35N4pmgAdizxs0bMeLGMkBz52UK371ZbYYeUaK5Z4LalKVSWnhrlJPnpz1mY+6OID3CurNcri1y4mcH6W6kXtsybs/wAUPvHbVtPuK7OjylKVrMwpSlAKUpQA18b5bf6/FftP/gtfZbV8Q5W7QWTH4rdrI95XAyoxvkARiBxIzAi/o7a06acYSbk/BRdBzjiK8nXJ82P2R/kKtPhFk6EK9eaVvZVFv65LVyMnKpEbcvDOrgZDmVQAWygE63A1HV11v5WcoOcys0StlUZI7gKSou2YgnQs7E26gFrpZNxUvyzsvQdLZ9w5tYS5/uCrg+YXzhj62ao2yhaVgOuNtOyzITapckRVEUK1goA8HXQXPhdtRsDhJVlDGM5bMD0k4EcbZu0Csp7uSe5cHmM6JuND7j6R/etkbZ4AQPpNa/UQf/u3oJrbisA7cEb1p+ateAwkio6vGwBN1N0PEWIPS01AP2mmRtkpdETByAyKewXHpOnf7qxiXLPIOx2t6Cb6eukeAmWW+Q5LHrS4N78M3/b1njUYS51U2IGbwdGXS/HUEAVLyUc45XTO95ASWnmHjRKfUyfyufXWeMPysn7Sb+uuS2RyrTDTRytm06LgLe6nQ2sbZrE6HzdlTsby0h37BI55MzsVKKOkJbOlgSDezDSrlzBRXhnj/wD0enlK1Sgs5Oei+fH7Zf8AlFfd5fCb9Zv518Bmxe7mvJHKlpSTmQg2Rwzkdth2dor74zAkkagm484OoPqNd5fOM9u1+DqaYSgnuWDylKVmLxSlKAVYcmjriB2TKftMMRPvvUAD/vu/vVhyWW8TydUssjLbxAciG/nVAfQapu6Lauy7pSlZTQeVQ8p4MoTEdUWZZe3cvbM37jKj+hW7av6xdbiuU8PJw1lYOWIryteLwZwpyt/pyfk3PCK/CGQ/RS/gOdAOibWUnaa2QluRkcWmeUpSpnApSvQKA8JHEkAa3JNgAOJJ6gBqT2A1z/8A4cSNcRjyuR8VJhkhUA3VDPF0mA4PK1nOlgAt+ur7AYLnZB/2wIJPVOQb5F7YQRctwewA6Ny3Q7T+af0f3FZbJ54Rorjjk+c/DBydS8GKGhaaKGQeOrOCjekWI84I8UVwGJiyyOATZZHA4cFdgOrXQCvq3wuuOZw6j/W4b+uvmGNgYyyWRyDLJYhWII3j6ggWIqu5uVcf+nf+iuMZXZeMpG2VeghzN7u6t2HX6zfw/lrGSJsi9FvZburbBG3it7Ld1YmmenVle7tfszyfWb+H8ta8unhN/D+Wt+Q+K3qPdWvIbeC3DxWqOGWOyv5X7Isq/Wb+H8tVuLHnPu7qtZYm8V/ZbuquxeGfqjk9h+6pxTMts4fK/Zy21Tx17ezur6x8GfJlH2hM58HCDD7tTr05IEs5P1crW87Dsr5ftPZ0pBywynQ/o37P1a+0/BUw51tHUf7L3YexrXS3FSx8HlPUtspx8m3afJdMbv7KHmwu0JHVHuFkR0iLQMdOjIoBBBtmVb8CKuIpw4DqbhrkXFjxsQV+iwNwR1EEdVWIxGV2fSyu4bpAkoTc2T6pu3oz9tY7S2G2Yy4fLmaxkjYkRy2FswIBMclgBmAIIADA2BWyuzbwdVOG7khUrQMaobI94n8SayMf1TfLIPOjMPRUrdnsPqrUmn0UNYMKUl6Iu/RHa1lHrYgVqw7vNphkzg/pXuIB5w2hmPmTTtZa4ckuwk2eTK0jLDGSHkBuw4xx8Hl8x+it+LG+uRrdbh4FRFVAFVQAoGgAAsAB2AC1RNkbJWBTYl3YgyO1szta2ttAANAo0A0FWFZJy3PJpjHahSlKgTFKUoDXJEG0IuCCCDqCDxBHWKoZ+TTJ/pWAXyUtyg80bjpR+jpL2Ba6KlcptdHDSZyEhkS29w8y+eMb9PXGc/rQV5zgeLN9xib+rd11+WvLVarmVupHJRb1/msPKfPKBh0/jvJ/BU7D8mS+uKYOPJILQnW43hPSl9Bsv1euugAr2oysbJKCRgiW4aV66gixFx2GsqVWTKrbPJ6DExGOaGN1JBswsMw4G66jj1dRNUGyRlghVOgoiTKqlsqi1wq31sAbC+trV0+1x8hLqR8m+qsVYdEkEMNQdOIrnokyqo7FUeyAP7Vop8lNvg270+MfWe+vN4fGPrNY0rQUGW8PafWaCQ+MfWaxpQGe8PjH1mm9bxm9ZrClAbEla46TcR1ntqPyf5O4fD4G8MEUZkVGfJc3IIAuWudLnTtJ7a2XqXgIguDYAk9OTiS1vlToL8Ba2g4VRd0XVdk+WACQZbqLjRRCBrx8IZq24EZS0fUliv6jZrL5rFWHoArTi770Wvbo9UJHrZg3u9Fb4vn3/Zxf1TVmLzfPhlcWdVYdjAMPTY1WNySwpOkIX9mzp7kYCrilAVeH5NYZDdYI79rDOfW1zVkBWVKAUpSgFKUoBSorQyX0ktr4g083GvNxJ5UewO+gJdKibiTyo9gd9NxJ5UewO+gJdKibiTyo9gd9NxJ5UewO+gJdKibiTyo9gd9NxJ5UewO+gJdeVF3EnlR7A760Z5M2XO3Hjuuj7V6Aw5TLfDSC7C4A6Jsekyra/Yb6jrFVTnU+k1TcodvTR7Sw+DaQuk4EhuiDLlLHICBoAYb6knU61b1qqTSyzPY8sUpSrioUpSgFKUoBUjA/MYgXJ+WOhOgB3Zso6hrf0k1Hql+OJPjOPBBisc8aysQqk9ANdczA2zbnL6DprVdqzEsreGdriISZL2v4Ou7VuH17g91bovn3/Zxf1TVpxA+UHRJ8HXdFv47/AP5W+TB3csrspKgHLkINixHhKfGNYzSSqVF5o3lpPVH+SnNG8tJ6o/yUBKpUXmjeWk9Uf5Kc0by0nqj/ACUBKpUXmjeWk9Uf5Kc0by0nqj/JQEqlRlwrD9M58xEdvctSBQC9e1Wc0bxD+Jm7qc0fxD+Jm7qAs6VWc0fxD+Jm7qc0fxD+Jm7qAs6VWc0fxD+Jm7qc0fxD+Jm7qAs6VWc0fxD+Jm7qc0fxD+Jm7qAsiarDEN9fKvhcd1Jfh5Twftr3mjeIfxM3dTmjeIfxM3dQHE8o4g238Mb+BgZG0/XlXUfve41e1oxWzimKDuDcpNlYzyS2QmFcgRgAgvY9ZvftrfWyt5ijLP3MUpSrCApSlAKUpQCqKSK229nP40GLX2AWHulq9qJiMGZJocoYuFlClZnhK6wsTdb5gQpFrHie2ozeIslD3I6PFRAyg5QdV13UjHT6407qslqu5o3in8TN3U5o3iH8TN3VhNZZ0qs5o/iH8TN3U5o/iH8TN3UBZ0qs5o/iH8TN3U5o/iH8TN3UBZ0qs5o/iH8TN3U5o/iH8TN3UBZ3pVcmFYEdE8f/AFEx9xFjU9aAypSlAKUpQClKUApSlAK8Ne14aA5zazk4gg2ssS2Ivfps2a/UPmtLdhqPWeLzc4mLkHWMLYWsoXMAdTc3c66cawrZX7UZZ+5ilKVYQFKUoBSlKAVlh776Erb5wg5r8GR81rfS0Fr6VjWEua8ZQgMJorEgsNWynogjqY1GftZKPaOuFe14K9rCaxSlKAUpSgFKUoBSlKAUpSgFKUoBSlKAUpSgFeGlKA5fGxZcRNqTm3T9Ik2JVlsvYLRjTtJrClK21+1GSfuYpSlTIilKUApSlAK0Y9AYnzKrALcqwurBSrZSDoQbUpXEujldo7IV7SlYDYKUpQClKUApSlAKUpQH/9k="/>
          <p:cNvSpPr>
            <a:spLocks noChangeAspect="1" noChangeArrowheads="1"/>
          </p:cNvSpPr>
          <p:nvPr/>
        </p:nvSpPr>
        <p:spPr bwMode="auto">
          <a:xfrm>
            <a:off x="0" y="-754063"/>
            <a:ext cx="2286000" cy="1571626"/>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629" name="AutoShape 8" descr="data:image/jpeg;base64,/9j/4AAQSkZJRgABAQAAAQABAAD/2wCEAAkGBhQSEBQUEhIVFRQVFBcVFBUUFhQUFxUUFBUYFRQXFBQXHCYeFxkjGRQVHy8gIycpLCwsFR4yNTAqNSYrLCkBCQoKDgwOGg8PGiokHSQqLCwpLCwpLCwsLCkpLCwsLCwsKSwsLCwsLCwsKSwsLCkpLCksKSwsLCwpLCwsLCwpLP/AABEIAMUBAAMBIgACEQEDEQH/xAAbAAACAwEBAQAAAAAAAAAAAAADBAIFBgABB//EAEkQAAEDAgMDBwULCwUAAwAAAAEAAhEDIQQSMQVBUQYiYXGBkbETIzKhwQczQlJykqKy0eHiFBUWJENTYnOCwvA0Y5PS8SVUhP/EABoBAAIDAQEAAAAAAAAAAAAAAAECAAMEBQb/xAAxEQACAQMDAgUCBQQDAAAAAAAAAQIDESEEEjFBUQUTFCIyYXEVUoGRwSNCcqGx0fD/2gAMAwEAAhEDEQA/ANE5zyHOzHJzt+mUkQd+7XWV7hsbaKmYEaxcGZP+Tu32RNsBlN5ymWVHEEXbkqE2dGhB0JhGxFFloec1xMN1OnV29CwOSXBneBSnWJMl5jeQZmLeKeGM5sb5idLTc2PQk3jmEVGukyZaOOliBbfogzlADXFwPEGYN77h96V8cij/AOVzA4m9z0gG9wIjqTgMgCdNbuPb471StYMwLoBiLEG0RPGJ110R6cgjKYEelPWc06QqX9CFvgQc9nmPRJmIO8EE66p97Ax0GXXEc43HE+pUuy6LpdnaY+CXyCQIAMdOkp1lU7zLd0m2/SdNyDxgdYGsaH5vNuyzNpuYbcDjqvfKuENeOcQSNZAA6DpvSVDM14cRAyxxN94OrexGxIZmBYXAAaWDpI1EX0HYnUr9SHocC0y8i+oNjEG0dB8FJzcrbVJNrHfrABGpSGIqA7pF9PVI1vxuhNc/MGvIu3M0S0RJABM68O0IrJFkt/JNNgCcxjNMZZEOFjrOkd6iMSWVMrhMuAaHk2I0JO+wQ6pLXAueHTBhpa0loaYBAtMxde0qTDUZUfJqtBykuO8RlJ+Eb66X6Fodk+Ri5FAOBeTlggNymI3XB6TMKpx2OgBzCXODo1+DMEgHXUnpspV8c4kwZOaxBBb1ZZvqCkHgeUc64PpEuMwDHozu00tbelnNhuEftI1r5nNOkGWXHXqZsgu2k8Ecx9Rk3c0g30MCQ53Yl2PdGbMCJhw6Zm53jS4TTS0shrIDTBG4gnha156geCqu75A2WJ2i1zoY+4aXNDjoZLSHDdpvUauCe/Ic0SXEy6PS3tgjSxnpSWErU5Jptpgl2YBoG5oaZG+wnjorGviXtefKUyWyco45Ygjf09ivUuvQlrin5PWy53NyxzRzpkNi8kyZuiYVznGHPyC5OW8xoCV7tLFG8wIsIJ3a2MbtepBw9IkcyM0yTckgiCBBsQTp7FW377C9bCe1cTAgE8A4HvBBOv39aXolxY0845gYJuSSbRx016E5tbDQDwDpDXC5MROljGXv6Sp7PxZa1oY28ZiA0S0AlpObqkafcyjd2A0VlPFc8ZnQJuRJ6z7OxDq4txB/iMh0vOggx1kmeroXYsD8obLSBZwBBORpOpPwh9isaeBLucySGwCIEucbugC2WLnX1qKm8pC5EsDtCZaZnKbtc5pgi03kjXpuhV67j6OadLEwLwJ3TcWRMRhnAkyGWIPNv6QLg7gLneTaETGF1DMwFhLgC0zJa0C3ydfWkdMBX+We1pc57mgk75Ejq3+MqAxgqjLmdGshxAtENdxn/wBQX4So8+fqhrZ5upkGXOGbdcDnHhCtqtCmGcxzbgFoJDt+rzOp9qDVuBuOCLKZ5oGhAGUiWkg6g3vE3neVPAYA0MTBktJlufnim83c08LgkE/Yp4VmYATlEX+EO474Gi1ex9nBjQ4kuLruOok6d1hPSraEb8hjdmUxeGzucIIzF1zfq3WM3R8C9tSkczz5Rti084ZhIgceMdISrHDM7W7pBHo2NySBbX2KNCnFR2WDmLY1F3AHTcZ61VGMl9QXD1mAgXuB8K2S+kDeUtTogWGUaQQeA3DdqPUnsfQfTMPAmxE8eu46e9ccDYkZdzoLSCAYmLXsb6qKnJvglhGtRa5nolzgbOdEZTp1WvP3r3AbHaKjXMJDYlzSc0vm+W8i06HuUquGLmiHi1y2+kwIvcboQ9l1CHFhMgEwRwiQItH3BRtxwRFu55A0cCAZlpB3CJuBHXu6VDDVZGp36mRYxv3/AGrx7254gtBEnnEAmxAI3yb9neDMQCPS5xmSTdxknoselUuxLk8RXF5EiNNO2JgIOIxMNIaDMzf4LJjXcJi3Qo08Vd0a6X4uHTc9y9aSA4RLWmXOEcRHWTpv0CKXQNrhaWNggENL4NgJmBYk8Jn1LqVaC2kYJMGS2SNz2tMzmPZoUDCYd0ud6L3N9Inmt7Ab6zHEa7kKljqOHJzVQ51gMouLQbX1joW2nRq1PiiudSFNe6Vi6wGzXMhoq5mGT5J1ufO57QC208UHaQqU6Loimc5zEB9QEE3GZx4QNOGirRyxbcU6bnTe4EGDI1nwQ6nKmu4RkDR/E6fUIW+OhqtWlYzvxGiuMl0zA1yDldAcBzmtc0AtaGk5SSRze+ySq4DEh/OAIbu1trMC06WVXU25XOtSmO0n2oQ2nV312DqaD7Ez8Nb5aK34lDpFlq/B1nw8vOaDlbBjXV3NgEglPCi/0y8O5zoDW5SCDBLgBpYwJ39qzh2nU/8AsN+YFNm1qw0rMPZHgj+GvuhfxKPWL/0ao7KY9gDWkPccxc3mloI3xq3X1J2ls5opta57jAIgt4wdAJsd5Kx9LlPim7mO6ib/AEkdnLN1/KYbrLT93tS+gmlizLY+IUet1+hc7cwLzFSnWcQHtBaWgnTnZSeyyLsvafoh9PyTi4hoIAcW83nBt9QBfS3Sqt3LejUblcCy+8GZ6xKs2bWw+Ia0OcOa3LmB5w0uCDOo0I8FRPS1I5aNMNVRn8ZIZ2zgw+mTBc2NRLnmxiRvjileSuHaZc0kuaL6CbRcESSq/bHKE4KiC5ra3nMtMtdlGUsMF0TezhdUuz+W+Iqvy0KNNhIJ5rSXQ2Jkz0jcitPJ2mwutHdZclrtx9R2KHPIGUTY7wQNebIurmls/wAjT8pnlzQDlbDYBy201gTfVZrBbeqPrg4imJbmYQG84G4iNDe6v9u7R/VgdBzQANS4DQzu1NtwVdRKm8saD3Jsqdt7ScH5bjmyJIsHA3cGmATr3Kqw+HdlebucRMcBOoM2melMYbDycxItzgCSDviCPBM1C4AkTDtQdL7pize1Yp1Lu4BOk9wcIJjW/RfTQf8AqtcPTpupmabSRzc9g4NnQOBBm89iT8kJLpgzYNtpfTd696cw5ECTINzoDMECSDzbeKpjJoiBUKpZlLRmaHXAjNAOtrnt4K5w23xUy2En4kgZZ3m157lTVH9AAgQWxoR09c3UcPBq8z4UAiLOvq7p0v0BNTqOOApieMq1GOEtDcxIseaYdpUOoPO1I4apmhk/LGeTdlY5gDoIOWpTm+oEmTx6JCXr161Ko55b5RoMTzW1RPoyNHRYzA3XRKlSjiHkw6bXbarSyybidZtcEdy1pxWS102so2FN7KkuygvbZwyZ+dcSLzuVZTeGtcbg7tx3S1p4RY6aDgqPZm0cXScW+mwG7jl8oBMkloJzxrxPqVm3GUi03cS6blpBa4cDJgT0b0ZVEI2eYnCl2jWZrNDQc0iJ1N5nf60lhnt8tUa9zw5vwcomdSDMSLcB2J1uKAqMAA0sddRvO93Tuneh0MRmc8c11R7gJMaCwzO3e1UYk+Mij1Wo12UEEu0boSXOsQ2RAMA7rQk8Q5oMFsgXlvpTF5O829SgK8PDspLmlxzTmIGhhvXaeBURWOUWEkgxa8m47L96RpWDcAym1xhoJMDnGQO6JJvGhF9yX2ltajhxlpjytXeTORh6B8J3T60ztrFGlRJYW5jLSdHNmwg/O1v6Kx2Dwjqrw1u868ANSuvoNLBx82efoc7V6ial5cMPuTxm1qlQ895P8IsO4e1Ro0HH0Wd91rKvJulSa0BsmLk3JRaOFA3LrqqrYwjnvTWl7sszdPZdV2phNM2A7eT3rTNwZDcxEDdO8nh60XCUmuMHhu/9VMtRbgsjpF1MwOTfSpt5Nj4yv2r2EvqJDLSwKNvJ8cURuxGq5aPUvA5D1Ehlp4IrGbEal8XsL4pIPWrzyw/z/wBUsTGaBwlCNeVxnQg1YxGL2ZVb0qtfVLTcFp4hb+rTCqMfs1rty206ykYZ0NpRUduPiHRVZvDr/etTyLwDG5sXSY+BmZkHOF4LsojM4aaLHv2E91drKernR0AbyegBfYNjYRtGk2m0QGiB7SemVm1cklaxv0NNt7r4MZXxNJ2JFSk9wfnJcHBwN5zRIEQCULBYF+IqltOXCR1NbNyeiy1e39nNqQBTa6s+RTPomwlxJ4AeIVjsLZQw9IBoBJALz8ImNx3jgFyqsYyeDsU1JL3O5UYnktnqOghsNEC5kkEekN3WhVMDnbB5jmyCB8N0iBrGpnRXmEx81CHGC4iNJECcpbu39yYx2FFVlozbpt39CodGLWA7U+DFfkeUAukAkgmDqHRqJ0sgitEgGd401tw0V1XOWm5rnZXtqZoiXOMSLg2E74VHiGc5wLeoNOa53T9ixVIbVgqaIPqEl1xoZyz6I8SLjsKstg0M9VuhygHcINgJA03dySGFPO0YQAcosXA8YsAQTEFWvI+iWvLnG1h17794709KPvSZIrJSbZ2hQg3AMwJJcXXBnNoQDqOnoQsNSZWOYlpLnANLZDmEANGhEAkQCOldjsYJdpcklxu4zMieH+WSIIAi14knda5kJW7vBfvyWDcRVbu8pu+LUHbo71KDKwN2elYlpEOsZ5zSJ7RIUWbSc0AENcRYG0gaak3/AM60Gq51QkuiCBB+ECN4I07FIxcmSUote4bwLKoqh3lOaPguGkD4MeFt6ew1HyYrBpbDyIe4RFiZAJkROnRvVINuNoGX1RIFpMOBIjdc9olVuM90RmUsGZwiIAMRe0uOlytEKFS/Nit2XGTX4fIxwa0WIFzJJ/iPDTTgVZ4miwUyQ9ge0mOc0S3SYPwhPqXzVnKeo7CVK9NjW06b204c4mXOgwGiBo6VQVuWWJOjmt+S0e2VojpopWk7iXl2PrD8ey3OmBqA4+xe4jadKG5GHMPSdlAntJ0XxeryhxDtaz+wx4JV+Ke70nuPW4la4tRwiryGz7VjNuMOsCPjPYPXJS9DlbRpmXOpHoNQEdwF18blSCbzMWCqCvc+w4r3QKDy7M9sQMoDpAI32ElLs90LDsILCJ3yKhB7B0L5QCVLMUu4sdJPJ9Pfy8pa80Anc2p4IR5f0/jD5j1n9qsDdlYYgCS8Sd9/KH7FlM5TOVhFSiz6fT5e0PhHua/7FN3K/Bv1rOHUKrfAL5bnK4kqKpYD00WfXmcrcHbzw7c/tCaZypwjjJrU9w9KIjhK+K5yvc5Q3E9OkfbPzrh3Hm12AcM7fVKMPJu/aA/NPgV8KdVPFTp4iN6PmW4A9MmfcKWDax2dsZoiTOnQmPLuvzj3ke1fEcJteoHtio9rcwnK5w5siYvwWx5b4+vgMZ5KliKhpmkyo3PleedmBEkcW+tRz3O7F9PbETd7DqufjmmsCQ2mWsJBjNr6Xxte4K4xe0nUnltIGs0NOZo1p9T9/VqvjdD3RK49IU3f0kH1FP4f3S3AyGuYeLHnwIuqpxUm2maIuUUlY3uD2oS81AGTTJlpqCYM82DBJEu6U67ljzY8kQCNZzQIOvb2WXzipy5bUMueZ/iaPFqao8qWkNiObpBHGb71ndCpH45F8y3N0arDbXY2oXPeGEsIYYJOe0Ni9/vCS/OmZ+Yk5rRfTdEQhHaWFq1GNZUFMQM7njLe5OuvVfQINTDAWEOAfAcASDN5A6eCx1YzStJWyG+MBcbi7t5pJMi1zAECY3D2FW2w64IcBuI0EC53CBwVLTrCTIGnNJuN4M3ECOhOcn9psqOyscC6A5wBmOdAnpU09/MTGiU21p55DREki8799utRwtBzmg5BlInOXc0Aak2hE2mRkqRJMk2zcbiO3tWa5S7Qc91LC05AcKcyIzVKkRmFyAJFpsZ4I0qbk7MdqxYbZ5U0qBy02+VdlBz6MvcFs3I3271lsfyprVdXkDg3mj1XUeUbwazsvoiGt+QwBrfogKlfUjUx1rp7dmEVwSeQr6s71CUalgajtKbj/SY79ExT2HWJiA3rcPZJQLbFvjXeT2Xh6dgatSpXdG/4LJ/pLe5ZkFbTbGyDU8m0P5jKTWN5rt0zYgdHcq1vJVs86q7sY1vi4oyYIxeTPZlNrlom8nKI+E89bmDwCJT2LQHpA/PPsS3Xcs2S7P8AYz7QpBq1FPA4cfs2u6zW9hTBw1EC1BnQYeevVyG+PcZUp9jIQulaw0ac+hTA/lU3fWBXjaNKZIp9Qo0UPMj3HWnqviIPbp/+Owwn4luHmz9pWXDVt37RDmBhDXNaea00aJAAtHcgYirSm1JrbaeSpeqyjrQfUZaGul8WZINU20iVpfylu5lPto0f+t0Rrxrkpf8AFSH9qPmR7gelqrmJlzg3cF5+Sngtg2u3eyn/AMdMeAXrX0Z51JnYHDwKnmR7ieRU/KYevh3N1CWK39elhnjKaY7DVH9yW/MGDJ3j+tw8Qjvj3B5NT8rMbQF1vfdUcHs2dW31cIQT/LLD41SgDkvg5kVKjeurTPiwK527g6eKwmGw4qQaBOV8NfLXCMuUEfw3ncmUkI6clymfLsy88otXW9z198lZjo0zMcyY1mC6PWquryPrjTybvkv/AOwCgLWKfyhXCueKaxGw67BzqTuyHfVJSFVpb6QI6wR4oEG2bTeNHHturLD8o30nAGbR0iDfQ7lQt1Te0RLabujKetunqKdNtNMrcFc09blLVrsLGvbBMugAPNojMbxG4R2rV8hNhuo1C59nEZXMtzSHAga3O+3EcV8hpVi0yDBHBfU/c35QVKx8m4k5SCbSOEl2o3DuVbiuY4HysERhHF9TyjaobmMPaSBOabxui031SuL2LlrisXBoa05DJJcS0hp5xm0z2KPKPla578lMnKNJ3Hq47pWdqYxxMkk9ayxlKL3N5NcNM6nydkP1cDhwedmf2x6hC6njGUz5qkGniIBPXFz3qvxL+dvCD5QjemdZs2rw9QLZ20HcI7J8Uu/HO3Ejq5vgkHV3HeUPyxStt9SyFNQeYlvh6gdOaT60A1720R9h0y7MTuSDn3WfN2jrqMNilbkMcSUdmOHxR6/tSMGJm3BTZTnoTXsil0lN4RYtxg3hDq4n4qWqUIEjW3iup0z0IbkFaW0rBm1idSiNcEAtRQqpO5vpx24sO4eud0JTaNU+UIJ3D1gJ7A0ZCDtmgPLHqb9UIU2rkrxbWBWniQN0o4xrfi+tJNoIzaP+WVzmkYlpJzeWMfl4+L6wV35w4COtQp0hvcl61MSl33LVpFDPI75Zx3gKLm8XIdMIsKhyZ0Y0KaWEesY3eSUwyhTMCDdLQnsHTuOsIbmSUIdihqYqHHLzb7iQiU9r1G/Dd2kn1FKY4w99j6R8UrRrjMARaeK3Rwro8/WzLbKxbO2u9wgkHsCEzFQZN+jMQjNos+KVxot+KotQ0M/C0+wLEYmi4f6emDeebr/U0tKrcQxrm5YyiZsSei2b7VbjCt+KlcZQDQ4hugVkdS+LFFTwlJbrlLUwBGjgegy0+u3rWs9zBxbih0wCCSObPRreNVlHVyU5sXaT6Vem5jnNdnaJFrFwBB4grSmnzg4s6dviz2vXms8H944fTKM1nnALxmA16UqGzij/ADz9cqwwwmuz5Y9RlY6jszs6SO+F33sT2g3zjutJv0PUndoHzjuspKv6JVUDo1lyxY1ulHbqJAuFX1RCsyPR+Srp4ObQbk3fpY0OwmeZeek+pqpo161e7HH6u7+r6sKi49Z8VkT9zO3JYRGbI9IWQCEajomlwCn8g1f0B1jxUAVOv6DflKISdC9/I8CNTbKGBdO4Wmlk7IenEscHThoS21ac4g9QPqT2HFkrtD/UnqH1UlJ+4qqvkq2NRMqjSRCrWXR4BlqXq6poperqiLMNSRgEKkmGhUNmk5rFZYNniErTpp7Di3aErZVUeDJbU99qfLd4lVXw29YVttYedqfLd4qpd6Q6x4rpU+Dgav5L7mgpaKRXlPRewsqO210DZ7BJY1sh3V7E0GoeIZY9XsRTyRwvF/YzjqY4KWCp+ep/zGfWC8Ks+S9ZrMdhi8At8swEFucc45bt33IW5M8pOKsxfDN/WP8A9FW3yZM+tN7PHn2fK8Al8Kz9Z0/aVz13I8QndmDz7e0+oqis8v7HQ0Ef6a/y/wCgeM9N3WfFKV/RTeL9IpTE+iq4dDbqMbiuxKs3aj5P2KrqmSOseKtXel2BXz6HM0uXL7o0uzR+rHqcs/C0GDEYb+k+sqhAWKDyzuSXBAhHpCyGWozE8nglNe4nX9FvyvYoNU8Tozr9iG1KW/3BaQkqyotSOEbcqxphUzZcsRHcPoktoH9Zd1f2hPYVswOJA7yldosjF1BwJHc1GlyZZq7a+hU00SVBimFYaEiLkvVCYchVAjcVxD0GpumxCwzLJtoVDZdJkmhN09EsAmW6KtszzMntkeeqfKKp3G46/arnbvv9T5RVK/XtXWpfE4er+RpabeaF6GqVIc0KeVYbnoUjwNUKzbHqRgFCoLIXHSMq4I2AMVqR4VaZ7ntQ3i6JgvfafRUYe54XSPITXI1gm/rNU8PK/XI9qe2U3z3U1xQKDIxFaOB73OBKZ2UPOOP8B9izVnl/Y62hj/Sj92L4gXSeK07U9iNSkcToEKfQt1SxIr3N57R0jxVqRzz2Ktb763rCtI57uz2q+p/Bz9Gufv8AwaXDN/VuwfWVCwWWgp/6cfJHiqKk2wWGL5O5GN2RcF61SqNsotTXwG1pksT8Dt8FBqJivgdqg1HoD+4bwI1VgwJHAjVPtWefJd0H9njnsBsMw8UntIfrdW28/VCYobuzxS2LM4ioev6oTUn0M9vc39P5KpikuavU5qsQKg4KZUDqiBD9AWTLQgUdEdqzsEiYCYbolwmBolZTIyvKD39/WPAKjq6q75Qnz7+seAVHVK69L4o4Ws+RrKI5o6kSF5hxzG9SmAuez0i4PAo1ApqNRAZGWqi56ypYEedp/wAxn1wurjnHrPipYL32n/MZ9YLpo8pUXuZYYe9XEHpj6R+xN7LF3n+FK4VsOxH8wj6Tk3s/Soege1ZKzvKR2dHG1KH6i1YXKQxIVhUKRrNncjTDq1gRw48+zr9itGjnO6wkMLSPl223nwVjSHpfK9iuqPP6GHRxdn/k/wDg0RtQHyR4KoptsFc4j3js/tKqqbbLCuDt0uWDqtshgI9UIbQingeUbyPMZqztUGBFxo5zeo+KjTanbwVRjeQ3ghqnWpTCDVNtWaXJZIcobuxK4g+dqdvgmsPqOseKUxnvr+s+CanyULl/Yr2BcQvWL0hOagLgob0VwUCLprgSyWFFGCDRRgs7K5ckwmNyWCZ3JSqRleUjYrv7PqhUFQrQcpB553Z9ULPVCuxR+JwNdiRssOOY3qRFDC+9t6gpgLmvk9MuDih1CiFQeFBkZrEDnO6yuwQ85T+Wz6wU8S3nu6yuwbfOU/5jPrBdKLweZqx9z/U+nVNs4R2Zj6ZaMxmACJBPxSlsThsFUYRSrNpuMekSwa3kOHtUxtnZdI1GCnTGYuD+YSXGTOZ5uT0yvn22cUxlQihWL6ercwuB8V06kcd6fYp4aMMdZKlba3+5s28iQ8SyvScOIfPgiYf3P3sMy14I3F4v1jrXzdu2HtOjT2KzwXLp9P8AZ/NqOafBGNFLgsn4g6itJ/6Nw3kRV3gE8ZqAb9BdKO5B1gTERrEPN9NexUdP3S6m51Zt91TN6iU+z3UKxFsRUgfGp0z/AGlSUL8olLUNfGaX3LTaOxqophuRwmwcQcpgEG6qqeznBoJiOiSe5Ep+6fUi9Wm75dFvsaExR91B43YUjpZl/uCoWnX1N34lOPFv3KyrhnTZrj/SUv5BwN2O7itTS90YnWjhj1OA/uTmH5eMd6WHpdjp/wA1U9Oh14tLql+5i8XSdLea7Q7jxUabDwPcVvn8sKQMOwY1sQ6x6rL08rMNF8K7sI+xK9PjkaPitn8f9mNwzLJgNWp/SHBEXpVG9RHtQKu2MCfg1fmsPtVMtM+5d+JxlzFlRRFx2JbFN86/rK0NPbezxGZjjHFjge9rlA7TwBdqRmOgpuPZJ+1SOnkhV4hBPhmRC9lbIYjZu8O/4ynG4LAOpmpkIYDd3k+PXdP6eRZ+K0/yswLKJdoJjWBMIb2EOgiD0rc/lWzADAdwMNcLfYhmtssuzRVzcYdPrR9O7A/FoJ5izMUgiBa2jjMB8F9b5gPiEc7RwmuaoSONKmfEKr0sit+KQvhMxoTM2C1B2phXamWmdaNLd0C41RPzpghrQaY3imAO0h11PSS7iPxKP5WfLOUjh5V1+H1Qs69hNwCbxYTc6BfaamLwrnSKUg3gBojouUGrXwrYnDC9/Sp7uPArbThKETBXrQrSzgymEwNTybfNu04EowwFT92/5pV7V5U4Zlm4cf8AIB4BJVuX1MTFBg66hv3BUem+p0V4ouiEm7IrHSk/5pQMTgajLOpuHWCjV/dOgHLSpT8p/j3Kq2l7or3eg2iOnKXHt50I+k7MC8WSfuSK6tgnl55p14FFwey3+UZzT6bd38QSlXlriD6NRrfk0qf9zSvdlbQxWJxDGeVeYe0uMhrQ0OEzlA7t60KlZZZzqmujKT2rn/3c1m23w5/NA5x3DisXtJ2YGREdG9bHaL6znva6g1wzkS0OE3toUptLZPk2gvpgTbmvPqkFWxpuJy5O/Bi3YYkWulqmGcNQVoquABPMzN6DzvsQK1AtiYv2epOmI4MoIUqdSCro4Wdw9SgcA3ez2KJoGxlU8bxodPsUMytxgGQRBv0/ah/mlu5x7QCi2DaytzWRaJTZ2PweO6FE7IduLe9C5NrPG1RKapVuBSZ2XU6O8LvyGqNx7woS7LRuKcPhEdRKlUxj49N9tOc77VU+Sqj4Lu5c11SRLTE8CiuRtzG27Wqh1qr7/wARTLsdUj3x3ziqivScHEgHosVE1H9Pco0ibmXFPbVYftX96YG16xbHlXwdRmMHs0WeD3cFMYp/+BAG4vmbTqDR/qafEItLaD9c3cGj1Qs4MS//AAL0YmpM39alg72We1trVmv5tVwkBJ/pFiP39S+sOie5LYmo9+oNugoHkXfFPcVBdzHvzzXP7ap8932ryptCp+8qR8t32oFPCuyzB6BC8/J3nciHcyRxj/ju+cftQn4lx1c7vKJ+RO3rx2DI1UBdgXVDGqgUY0FE0lAZBLkQtXkKAOZUhXOyNrFlRgA1qMndMuAuqYU07s/CuNWnA/aM+sEsknyNFtPB96ds4ZiZ38OnrWe2nsnytaC/mttEdpvO9erlsXLAd+jrYJzfR+9ZXa/J8vrHzkAGAMvD+pcuST4CuQb+Swj3z6P4kr+jZBtW+h+JcuSyirMe7ueu2K8g+eHzPxKLNhPH7aetn4l6uVdkiOTDjY38Y+b+JCbsZ0++D5h/7LlyVJBbeBtnJ6RPlPo/iUTsK8Z/o/euXJFyM0EHJ/8A3Po/iXv6Pn959H8S5coA79Hz+8+j+JejYJ/efR/EuXKAPfzAf3n0fxL38wf7n0fvXLkQEhsD/c+j969Owv8Ac+j965coKL1tkECBU+j+JLjYTiPfRu/Z9f8AEuXJiEv0dMHzu74n4l4/k2SJFWLxGTq/iXLlCNtBv0chw85a0jLrcDiojkZmPv0f0fiXLkHhBTvyGZ7noOtc/MH/AGR2+5rTP7Y/N/EuXLNKcu5cooZp+5fSP7U/N+9NUvcuozeoT/T965cqnOXctUV2HaPuc4dv/n3pyhySpMc2IsRu6etcuS3Y6wf/2Q=="/>
          <p:cNvSpPr>
            <a:spLocks noChangeAspect="1" noChangeArrowheads="1"/>
          </p:cNvSpPr>
          <p:nvPr/>
        </p:nvSpPr>
        <p:spPr bwMode="auto">
          <a:xfrm>
            <a:off x="0" y="-898525"/>
            <a:ext cx="2438400" cy="18764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97171" name="Picture 10" descr="http://allonward.ru/d/440774/d/z01-.jpg"/>
          <p:cNvPicPr>
            <a:picLocks noChangeAspect="1" noChangeArrowheads="1"/>
          </p:cNvPicPr>
          <p:nvPr/>
        </p:nvPicPr>
        <p:blipFill>
          <a:blip r:embed="rId2"/>
          <a:srcRect/>
          <a:stretch>
            <a:fillRect/>
          </a:stretch>
        </p:blipFill>
        <p:spPr bwMode="auto">
          <a:xfrm>
            <a:off x="2843808" y="2564904"/>
            <a:ext cx="4318992" cy="3314947"/>
          </a:xfrm>
          <a:prstGeom prst="rect">
            <a:avLst/>
          </a:prstGeom>
          <a:noFill/>
        </p:spPr>
      </p:pic>
      <p:sp>
        <p:nvSpPr>
          <p:cNvPr id="1048630" name="Нижний колонтитул 1"/>
          <p:cNvSpPr>
            <a:spLocks noGrp="1"/>
          </p:cNvSpPr>
          <p:nvPr>
            <p:ph type="ftr" sz="quarter" idx="11"/>
          </p:nvPr>
        </p:nvSpPr>
        <p:spPr/>
        <p:txBody>
          <a:bodyPr/>
          <a:lstStyle/>
          <a:p>
            <a:r>
              <a:rPr lang="en-US"/>
              <a:t>www.arxiv.uz</a:t>
            </a: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1" name="Содержимое 2"/>
          <p:cNvSpPr>
            <a:spLocks noGrp="1"/>
          </p:cNvSpPr>
          <p:nvPr>
            <p:ph idx="1"/>
          </p:nvPr>
        </p:nvSpPr>
        <p:spPr>
          <a:xfrm>
            <a:off x="4286248" y="357166"/>
            <a:ext cx="4572032" cy="5786478"/>
          </a:xfrm>
        </p:spPr>
        <p:txBody>
          <a:bodyPr>
            <a:normAutofit/>
          </a:bodyPr>
          <a:lstStyle/>
          <a:p>
            <a:r>
              <a:rPr lang="uz-Cyrl-UZ" dirty="0">
                <a:latin typeface="Times New Roman" pitchFamily="18" charset="0"/>
                <a:cs typeface="Times New Roman" pitchFamily="18" charset="0"/>
              </a:rPr>
              <a:t>Diagonal turbinalarda ish gildiragi tashqi va ichki diyametrlarining nisbati 1,1... 2,2 ga teng bo’lib, oqimcha g’ildirak o’qiga o’tkir burchak ostida yo’nalgan bo’ladi. Ular bosimning qiymati 40. . .200 m bo’lgan hollarda </a:t>
            </a:r>
            <a:r>
              <a:rPr lang="en-US" dirty="0">
                <a:latin typeface="Times New Roman" pitchFamily="18" charset="0"/>
                <a:cs typeface="Times New Roman" pitchFamily="18" charset="0"/>
              </a:rPr>
              <a:t>q</a:t>
            </a:r>
            <a:r>
              <a:rPr lang="uz-Cyrl-UZ" dirty="0">
                <a:latin typeface="Times New Roman" pitchFamily="18" charset="0"/>
                <a:cs typeface="Times New Roman" pitchFamily="18" charset="0"/>
              </a:rPr>
              <a:t>o’llaniladi.</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1048632" name="AutoShape 2" descr="data:image/jpeg;base64,/9j/4AAQSkZJRgABAQAAAQABAAD/2wCEAAkGBhQSERUUEhQUFBUWGBcWFxgXGBQaGhcaFxgaGBUYFxcXHSYeHRwkGhcXHy8gJCcpLCwsGh4xNTAqNSYrLCkBCQoKDgwOFA8PFykcFBwpKSkpKSkpKSkpKSkpKSkpKSkpKSkpKSkpKSkpKSkpKSkpKSkpKSkpKSkpLCkpKSkpKf/AABEIAOcA2gMBIgACEQEDEQH/xAAcAAAABwEBAAAAAAAAAAAAAAAAAQIDBQYHBAj/xABIEAACAQIDBAYGBQgJBAMAAAABAgADEQQSIQUGMUETIlFhcYEHMpGhsfBCUpLB0RQjM2JyorLxJDRTY3OCwtLhFkNEgxWTs//EABcBAQEBAQAAAAAAAAAAAAAAAAABAgP/xAAaEQEBAQEBAQEAAAAAAAAAAAAAARExAkES/9oADAMBAAIRAxEAPwDTmNvnTuhZobJrfy7okrqfn3Tq5CZjbv8ADu8xEkd0WV0jTr5fPfKhMR32t8mKIiTIqlelZv6EP8Vfg0yNDNc9K39SH+KnwaZEgmPXW/PHbRad1FpH0VnbSlSu2k8uW639WxXhT/1SO3K2RTqmq1VcwRAQvWsS19Tl10tpLLuPs6nWwzgh0zNZipzEhbgC9rW14WmmXRvYf6bs8/4g/dEoGPf87U/bf+Iy+b+4ToqdOuGqM9AnLm0BzfWJA4cBa3ASu7pdFjKtSpVopqfUUlku3E2uTfzgVl2nO7Tp2hTC1XVeAdgPAMQJyVBIOaq0aoHrr+0PiIqtGaPrr4j4yVt6IXhFCJU6RQE0wOGIkCHAWpimjQMUGgKirRCxYMAwsLLBeC8BUF4d4l5YENEEw20EaJ14dolQZibwrcoLSKo/pVrD8kC63zoeduYOvC+o075kqTXvSn/Uf/Yn3zIFnP11vzx20TO6mZwUBJDC08xA7SBLCrFudinGIWmGIWocjgG1xrb2GWPdYOm0K+GWo4pJchVOXs45bdsLGbBo4CpSrIHcqwGUkgFubEsDyvoOFweUnthbsdHXq4k1Sz1iD6hsozXI0OtxYX5TTCT2zsRalFg5dxYmzMxGnDQ6TLt3cQyJimRippjq5dBxtc2tfzmr7TrMtJzmv1TpkI534+GkxyltoUa2IVaF0qkrlNQ2QE30NrnS417YHDVckkk3JuSe86xl5adtbFpJg0qICHzWJOYlg1zrfq6acALyqtIsclYxmkeuviPjHa0Zo+uPEfGZrUehMLULKCVK35G17cr2+EfiEMObYKhQCGRAFoDABFEQEqYeaEBBa8Bat+MVbuEQBrF3+dICjEuIrhEtLEIYcY23z7o4b2/nGzKEjs1098IePfDK3+eyAyCl+lJf6Cf8Sn8Tf7pkCjWbD6UXH5CwuM2embX1te17dkx5Jz9ddPPHbhxJHDGxFuMjqBkhQMpV823VrYjAU8S1S4zWZciWDAkXBAvx185bN36VerQRvyhhcXsEo/7ZVqdULsUA3Oeq3DiOtb/T75c92GtQpqpWwUcQQfjNMGNt7PrdGb4hyLHTLS+5JjG0cNbFBRYlmGpC31PhN82qboQWQDz/ABmIYsXxo6jmzjUKbGxi8WJve52pBKGYlMoc3C8bkDgOVj7ZVnMte/4/PUzcEmmNBy6zWvrKjUMlSOXEGc9I9YeI+MdrGM0fXHiPjM1t6KHDSGRG8NXDqCpuOF/Ds+eUem2BiAiHaC0A7QQAQQEm3z7oYiSPnSKBgHDgvCvAcBuNI2TrraOQmliEA8YkiKyxLShAgEMkecElFO9JtNPyIswOjoLiwNsw0uQdLgeyZJTSmeVT7Sf7JrvpR/qDft0/4pjtKrac71088Xal6NcT0XSCkeNsnTU8+vA+pl/ev3Rqnu06h89KorLYAdJSNzexFwvIXPlLTh/TFTFMD8me4t/3FtoO3LfjOPae187V2GmqvbjbMQeP+aaiVzbG2ZUNRKF2CPbNfIwBZbnqHQ24Xi9nYYDM/R1aXRlDUVlYKyOSCQrDQgjlxvEUsZ+dXWxIQjzQSWrYhmw/WJYHCUcxOY/+Q+pfhe1zY/VlZFv3slEp0Vp3Vqrqtz38bd9u2RVHd+mGrLRpVFFJKh6QpfO1McC7KQLnsll9IXq4MjrMKy5QARfTx18pE7ZrMqqCSOvizYhhexRl6p5WsQe+BXRshmILBrlgPWXhzN7co9hN0qtckUqdwLXJqoNDwNst45R2jcA9jqPb/KSey97DhErOED9anTsWy8RUN72P1RAgt6dynwa53UOhIGZaluswJtlKX5HXhKzSanmHUbiPp9/7Et2+HpC/LaXRdCKYDK18+Y9UEWtlHbKXSPWHiPjM1uPRKcAPkRWaNqdIqaYOKYcZqYgKCWIAHEkgAd5J0HmZAY30h4OmbdLnP6gd/eAFPk0Cy2hkSoU/SdhCeNUeNLT91yfdJjZu9WGxBApVkYn6NyreSuFY+CgwYlYBCB/D/iAQFws3zaGIcBanx84IRMgt6d7KeDp3brO18iA2LW4kn6KA6E8SdBqCVCad+I5gXsLm3ebcpG1tuYdTY16IPYa1H4F9Jje2958RiielqHJfSmvVQeCDie83PfIYkxq/l6Iw2IV1zIVYdqlWH2lJHvi7zz3gtoVKTZ6TtTYfSUlT7R8JpG5/pF6VhRxVg50WoLAMeQYcFY8iND2A6maYkfSTRLYFgoJJenYDUklwNB5yF2LsejTwSF8MnSs1OnW6VXzdbFFDxIK9TIQVt4mWOrj26QkgGzEhWBsCrdU5eTC1+0GM7WxLOtQsdVq01HDQLjWpj90CMJUAmOwtKstAbOAs1XN0gpsxVhmpMHZb2trY6gWGpjm2KdBqFR6NKpTfIgYFsyGzqLgnW/AXsNBwvIbbe9uLrivS6dw2Hq1HUIQmekpKsOpY3QDNbmpcn1BK0Nv4jnXr/wD21P8AdJq4t2FwFRq9LLTcgpS1Ctb9GPpWtLalBhs0JVQoQoUg6FgG6txx4MdDzvMvobyYoCwxFcDsFWqB36ZppWzapbZYZiSSiEk9xtr7JrUsP7+0wrYPj+mA1JNtOXYYzvds+tVNMpTZlWjVuwsbkqAAba3si8ePKdHpG/8AEP8Afr8JXvSVjHpmiabsh7VYqfUUcQewkeZhENR2fUVetTqA9IhsUYG2utiO6WfCYqnQBAwT1GuWctfrGxGgKlfpG1+F+POZtidqVmN2q1GPaXcn3mFhnq1GVFZyzEADMeJ7TfQd/KTWsaTsSomLytVwKoyBFFRkAUuailrU8oUXW5DEacByEgN7Nmmo6VadA3D12r1ESym1cqpbKAtwFNzx6wvJLdHeOrXxBoms9SjSp0wuY6MVr0Vz2PC4ZrDkpA5SdweJYBxcFc1TqsAy64isp0YEcFX2R03KsiCQm829NPBpc9Z2vkQGxbtJ7FHNvIa3ysJtYYenUdycirmOvO9gq3+k3Ae3gDbJ9sbTfEVWqPxY8Beyj6Kr3AWEakh3bO8NbEteq9wPVUaKv7K8PPieZMjCLxSpFinI0SqwwsWKccyQLNu1v/VoFUrFqtLQam7oP1GPrAfUbTsK8ZqeBxy1UDowZWFwRwI7RfXtBB1BBBmDFJadwd4TQrCi5/N1Dpc6JUOgbuDaK3kfoiVLGtLDiEe4vFXlZFiKgVSWOUAEsdOqAMzN5AE+Uwzbe02xVd6raZjZV+og0RB4D2m55zXN9KpXBVyOdMj7TIh9zGY/TpSVY5WoxBwslEw2seODjDUI+FjRp2kxVSxnBWEmLKtWzd66q0ENWmtYagMSyvZSQAWFw1gLXIJ75L4zbuZKR6MKMSQ5GYnKwxBqnW2t28NJF7LwoOz6Z76n8ZjmL0p4Dz//AEaaZdiVMIGpVzg16SqXfMKtc2fQm65gCDmII0Fu7SVjeAYZHQ0sNTFJ0BUipiSLjSopzMCCrG1rcMp+lJ9UvSwnjUHuWQuHwnTqMPzqEmkTyqjRRfkHByHxU/RkxZTGxcZQNVVfC02DELrUxAtfmLVJo2Hrq+zcyU1pA01OVSxA9U6ZiTzmfbD3WrCvTNTowiupcivhzlUG7HRydBflLvsvZL06pwRru9I0tCVQZdV4W1OgtqecQru9JC9TCn+/T4GcW+r0wlLpKFOqcrt1zUHqUnZQMjLzUX+TJX0g4S2HRiSejcOB2lQZTMHUfH0q1arUYdGKiU6ZZQgNRGRRmIFtWsLyoqlXaVMkkYaiO7NibDu/Sy07qvRyXqYSjeoXVDevcoFIqXJqaA2Kg6/TEg8JujVeoFZqSrqzlatFyqqCXIVXJJAB0txk7sytmqUiBlANRVX6qqrKi+Sga8+MkatTex1pKVajhqNFnz3ZOkJtSfMB1nOhKLeRB3oemlhRpMWerq3SadbPbqsL9ao3tk5spP0XjiR/GZV1o5mA/vanvy/hKy4N7MZWqCl0hAU5iEUZVBFhe3M68SSe+QASW/fuiFGHH6r/ABSVQSNTgkpRYpRxBr7I8qQaappFdFedFOnp7fjFijCa4TTjZSd3R6e34mNPSg1sW7e0DXw9OodSygt+0Lq583Vz5yVlW9Hh/oa9zPbwzsfiTLTeWJXDt/BdNQqUxqWUqB3nVf3wkymlhJstWncESgb2bGNFmrKLoxu9voMeduSsefIkj6twgVogEez8Ph74jE1AJz18dpblI2vjrwDxFbWcbtG6la879ibGqYqqKdMd7ufVRb2zN8AOJNgJm1uRa93rtgFCgsc1SwAJPG/AeMPaOHcUcHmR1Kk5gVYFQarWLXGl++WHD4YUKYoUgUpgGwB6zG5BaoRxYkHQaDgNI9tHC1WVgqqFNUFmZiuUI1CpcC2o6rAysfVXoYhQmFVmVStSoGBZQV0HrA6jznFsqqi18K2ZdKoOhH11tzndvNu22MxSVFIAZCGa1yTTew8T0b0uPZO7A7imkUyU782qEgsLclHLxAlE1U3HQBi71GXlTACKdfplWzN4XA7pJ4LZLCr0zVGd7W9Smth2CxvJnLmp37Rr3H+cbopl46j4fPz2QIPfKsXolSCB2gp8CCJmOF2stEPRsr0qnrISq3sbg5qdMMCCBqDNS3s2otKmQUDAjgbkHuPzeZh/0+uJbpMLc29ekTd1/Yb6a/vDsPEqLbszYqJh6mIDuB0T2DlGChlI/SWUka8xIXYlekGpZqtMWape7oLXD2vr4Sw7dvTwaKozIyhKlNi1mUi+hBzIQRyNu0GZ/iNjI6s2HL3UFmpPYsAOLI62Dgc+qpA5GCNC2XjKbdHkdHyvWzZSGyhwwUnLwBJAHaSJC7N2dVZiVpVCBVfgrHsB4DtFoe5BNPDgAqGqu7AMSA2XItMEqCbZlqAaHUmWFtm1VQlluSGclMxALV6tQi9gdA44gQKj6S2scOLW0qXHmkpqtNO2tsc42jkaxdQ3ROx1RhlJUt/ZtcAjkbNyN8trUmRirAqykhgdCCDYg94MzWpx1U3nbTfSRKVJ2Uql4KlcMs6WpC1+yR9CrO6lUuQOzj9w++aZIOHsJy1aclmIjux9kdPWC2ui9Z+8cl8WOntPIwLtuhhOjw1MHQ5QT4uTU+DgeUnY1h0sPj9/vj9oCyI1UoBgQeBFuXMaix0II0sdD2R8RNoFF216NadQlqLmkewDMnkL5lHgWHcJWK3oxxV9Gokdt6o9xpzYbRtkg1mOzfRUbg16un1aYI/fqAW+wZetl7IpYdBTpKEHGw5ngWJOrHlc37NBpJJhCKeUYaZOHW4awuOdtb8ePLnFEX43PHiSdPwihe3f884RsOOnjAruJxD0C7Bc4pfnLBQMyW/OC6i2bJ1rnnSHbJKlvJRq0s9Bs3Mj6S/tLxHjw74jbVIgo62BBtYkAHmL3IHI+2ZTiaHQYmoi3GR2CkHULe6aj9UiBqWztuPWqZPVblUFu2wFRCQGBJAuLNqOMl3r1CpDLlqLxA9U/rITy7jqOB5E5xspixzEkm97k3N+25mi4DaJqU8r+sBx+sPxgVbeDeFMvRYlSUbS4IDL+sp1se4gg90it2NgPSr9JSqJVofXBAsD9GonFT7ja4JnBvfhGqYgIoJJNgJLY2gKFBaKaWFnYcWJ4rf6t+Xb4QJXaeOpF+irsBfWm5Otjyqr8G49t+Mr3/wr08bSyWPXW5B0sbXv3FTp25ha95Wsc5vJHc2iXrs2b9HTZhdgBe4ppqTbQvcd4EC+7H2dlfKARTpAKgI4n62vaczeLSbyaG/z26Tl2NhclFe09Y+fDXwtO20BpKCrwUDwAHwlO333G/KL1qNhVtqDoKgGg1OgcDQE6EWBsRc3ZR2RzLBHnKrSZGKsCpU2IIsQRxBB4GLpVpue2t06GK/SoCeAYXDAcgGGtuGhuB2SnYz0RC96VZgOx0DfvKy/wzOVvYpNKvO2libSxU/RTVB1r0wO5HPxt8ZN7O9GlJLGqz1T2GyL9lCSftjwlS4q2ysHUxDZaY0FszH1V8T29gFyeQmkbE2OtFAB4km1yebG3PkBwA011J7cJs5KYCooUDgAAAO2wGg+/nedNpWQCxUICHYwHTCtCSKMBAhNFiIfygIMIQyICO+3zrARr88onL4/P8rx0iJMCO2wl6RvpYrra9tQOEyzegAYxrG91pG//qQX901rH4UuhUG17a+BB18hMk3qFsY6n6Ipr7KayUiU2G3CXfBHQSh7CbhL5s/hKE1Nnr0vS2Ga1h3dpEhNtU+MtNRdJW9uDjKig7Q4mTO5CjLiLki4pC4F+btwuOaiQ20+Jk16PcL0r1kzZeqrXtf1SR2j60y01OgtlUDkB8IcFNbKB2AX8oLyoMRcRFrAMQ7AfPthgQGALQQEwQCvBBeEIB5YcIGD55QHT2QrxVom0AvhEkRdokwEsYkiHaERAGaJvwgeJvATWOhsL92mvdrpMY3nq3xtY6+sOPEdVdDNlrVQoJJsALk9gmK7xvfGVz21G9nL3SVYlNh8eftMvWzkFhx+034yg7Fq2t+Bl72XW0HH2N+EqJVqQtz+034yvbapC3P2t+MsPS6cD9lvwkJtjgdD7G/CVGd7VXUyZ9GlYrinsCb0yLf5l1PcJG7Xp6nj7DO/0c11TG3Y2HRuP4Zlr41kHlCMO0QZUKBilMaQxwL2QFgw2PyYAsSQQO3SAqEYFEGbWARMUDE8Pn8YIBmHE3is0B0rrANRxiyIWXygIMSY6Y2YDZhRWXuhZfHTv+bwEMPnz+HCFFkRBHj7IHLtBb03HarfAzF94FtiqnflPtRTNvdbg356TGN6ktifFEPsGX/TJVh3Yzay+7IfQTO9lvYiXrZFbQXNpYizpwkdtKlcTtov2An3fGNYymSOQ98IzrbdDUyP2BUy4lO8lftAr8SJYdvYTjx+fCVNavR1Fb6rBvYb/dFWNxoVcyK3aAfaId/nWcux6l6Qt9ElfIG49xE62gAQ1iVjggOKYDErFZYCRAIZEKAIIS9/uhiAIeWcuL2pTpAlmAtxNwAPEnQSDb0g4W/r+5/9sC3hYm2sUw9/8om/KAcbdfnsjlvZCaA0REmLPgO6Ew+f+YDR+RpDEUIQEBFtZku/WBZaociwF6Z7iGZlv4q2ngZrhlT3rw6VmameGUKTzvfMD4g29kEZpg6usuuwq40lFag1NyjaMpIP4juI1li2Ni7WiLWl4V9BHKyXkPs7HiwvJhSW7h2c/by8vbDKubbwl76XPzx7JQNqYQhprOKwwIsJTtvbKhXVuDt+69G51UBdeYGlNvL1T/ll3YdsxQM9GoHQ2YfJB7QZou7G9iVUCtoQNRxK/eV7Dy4GBZrRYiEIIuDcHmNR7opYDmaET2QCIq1wouxA+eQ5wFZtIljob6Dxt75X9s77UaOgN2HLifsjh5kSl7U31r1jZOoOROrfDKPIecDQdpbzUaAu7Duvz8BxPkJStr+kd30oLp9ZvuUH4nyldp7Oeo2ZiWJ4k3JPiTJfB7u90CEr1Ktdr1GZzyvwHgBoPKOjZDdkueC2CAeHIffJMbIHZGGrkEA+fnsEBWLIhZfH+WsKRY91tf8Ajl4xFSORBEIaJgiiIm4hREeMSVjhETeAxVqhVLG9gL28JVcUgsGzXZiSwtwN+2WytQDrZhcHiPA3nL/8LRBv0a+zhCM03u2QSorhSCB1tPWXkwPO3wPdIDBYkibdjsCtRbML24HmD/KZ1vJuM1Ml6IGv0R6p/Z7D3cOyFK2TtK0tuB2gCJldDFlDZrgjQg6EHvBk9gdt5bawy0V6otI/F4LNcnj8PCRmA2wCbk6/DukvTxYIhVR2tsTibSs18CyG4uCNQRoR4ETUKyBtPb90jcXsVW5QKrs3fSvR0brjtvlPnoQfG1++T2G9Ji/TVge9Qfep+6cVXdm5OkY/6W4wO7GeklibUkY+NlH+o+8SCxm2cTXvdioPELcX8WPWPttJzD7rDsklhdhqB5QKfhdgMeUnsHu12iWRMKqr5ToNZRCIyjsUC3nJGlgwI1W2iotr2/CcGI2+BeFTNwD5D4mD8qEp2L3m10MjzvL3wNkYwXgYQoUAIhhrFiNkwgmiAO3ygLcrfD2Q5KocYRMOJIgFeCwPz2QWggBhOeogINwLHjf57I+Y0698qKnvPuWtYZ0uG5EC7Du/WHcdeyUXE7vYikT1c9vqXJ+ybN7ps7LfSc2Pwwam1wDYG2mo00t2QMcw+0WU2NxbkeXlJjC7w25ywY3A0qi9dQ7X+lbh3MOsDI2r6PiRmpl1BAIF1bj3EhveYHRhdvd/jO5NsL2ytVtz8SnAqfHOvxFvfOV8Bil/7bHl1Sp/hMaLnS2ktvHX2xT7SSx15GUno8T/AGVT2GJKYr+yqewwYvR2wo5zjfbwA4ypfk2KP0CPEqPiZ1YPdfEVeY/yhnPusv70aYlcTvILcZG4nefvkzgvRxfWoWP7TBR7Euf3pP4LcuhT1yi/cov9prtAz5cZXq+ojnvsbfaOnvjtPd7EVCAWVb8gSzexdPfNLq7KQIcqAtY2ubm9rcWkfgtmVFqKxWwB16wgVvBejknWozHxIUexbn3yVHo7ofVX2VP98tmWKtA7yt4Amv3wQSKGSNtBBFCGEIpDggIOkK8EEAXgEEEAERswQQFWiSO3np+MEEqOdsEn1F+ysdy8h/x4QQQDtEthlb1lU+IBggkUgbPp/wBmn2V/CEdnU7H80nA/RWCCBXtn4W1VCV+kOOX8ZbQnZBBABhMIIICSIkiHBAMQQoIH/9k="/>
          <p:cNvSpPr>
            <a:spLocks noChangeAspect="1" noChangeArrowheads="1"/>
          </p:cNvSpPr>
          <p:nvPr/>
        </p:nvSpPr>
        <p:spPr bwMode="auto">
          <a:xfrm>
            <a:off x="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633" name="AutoShape 4" descr="data:image/jpeg;base64,/9j/4AAQSkZJRgABAQAAAQABAAD/2wCEAAkGBhQSERUUEhQUFBUWGBcWFxgXGBQaGhcaFxgaGBUYFxcXHSYeHRwkGhcXHy8gJCcpLCwsGh4xNTAqNSYrLCkBCQoKDgwOFA8PFykcFBwpKSkpKSkpKSkpKSkpKSkpKSkpKSkpKSkpKSkpKSkpKSkpKSkpKSkpKSkpLCkpKSkpKf/AABEIAOcA2gMBIgACEQEDEQH/xAAcAAAABwEBAAAAAAAAAAAAAAAAAQIDBQYHBAj/xABIEAACAQIDBAYGBQgJBAMAAAABAgADEQQSIQUGMUETIlFhcYEHMpGhsfBCUpLB0RQjM2JyorLxJDRTY3OCwtLhFkNEgxWTs//EABcBAQEBAQAAAAAAAAAAAAAAAAABAgP/xAAaEQEBAQEBAQEAAAAAAAAAAAAAARExAkES/9oADAMBAAIRAxEAPwDTmNvnTuhZobJrfy7okrqfn3Tq5CZjbv8ADu8xEkd0WV0jTr5fPfKhMR32t8mKIiTIqlelZv6EP8Vfg0yNDNc9K39SH+KnwaZEgmPXW/PHbRad1FpH0VnbSlSu2k8uW639WxXhT/1SO3K2RTqmq1VcwRAQvWsS19Tl10tpLLuPs6nWwzgh0zNZipzEhbgC9rW14WmmXRvYf6bs8/4g/dEoGPf87U/bf+Iy+b+4ToqdOuGqM9AnLm0BzfWJA4cBa3ASu7pdFjKtSpVopqfUUlku3E2uTfzgVl2nO7Tp2hTC1XVeAdgPAMQJyVBIOaq0aoHrr+0PiIqtGaPrr4j4yVt6IXhFCJU6RQE0wOGIkCHAWpimjQMUGgKirRCxYMAwsLLBeC8BUF4d4l5YENEEw20EaJ14dolQZibwrcoLSKo/pVrD8kC63zoeduYOvC+o075kqTXvSn/Uf/Yn3zIFnP11vzx20TO6mZwUBJDC08xA7SBLCrFudinGIWmGIWocjgG1xrb2GWPdYOm0K+GWo4pJchVOXs45bdsLGbBo4CpSrIHcqwGUkgFubEsDyvoOFweUnthbsdHXq4k1Sz1iD6hsozXI0OtxYX5TTCT2zsRalFg5dxYmzMxGnDQ6TLt3cQyJimRippjq5dBxtc2tfzmr7TrMtJzmv1TpkI534+GkxyltoUa2IVaF0qkrlNQ2QE30NrnS417YHDVckkk3JuSe86xl5adtbFpJg0qICHzWJOYlg1zrfq6acALyqtIsclYxmkeuviPjHa0Zo+uPEfGZrUehMLULKCVK35G17cr2+EfiEMObYKhQCGRAFoDABFEQEqYeaEBBa8Bat+MVbuEQBrF3+dICjEuIrhEtLEIYcY23z7o4b2/nGzKEjs1098IePfDK3+eyAyCl+lJf6Cf8Sn8Tf7pkCjWbD6UXH5CwuM2embX1te17dkx5Jz9ddPPHbhxJHDGxFuMjqBkhQMpV823VrYjAU8S1S4zWZciWDAkXBAvx185bN36VerQRvyhhcXsEo/7ZVqdULsUA3Oeq3DiOtb/T75c92GtQpqpWwUcQQfjNMGNt7PrdGb4hyLHTLS+5JjG0cNbFBRYlmGpC31PhN82qboQWQDz/ABmIYsXxo6jmzjUKbGxi8WJve52pBKGYlMoc3C8bkDgOVj7ZVnMte/4/PUzcEmmNBy6zWvrKjUMlSOXEGc9I9YeI+MdrGM0fXHiPjM1t6KHDSGRG8NXDqCpuOF/Ds+eUem2BiAiHaC0A7QQAQQEm3z7oYiSPnSKBgHDgvCvAcBuNI2TrraOQmliEA8YkiKyxLShAgEMkecElFO9JtNPyIswOjoLiwNsw0uQdLgeyZJTSmeVT7Sf7JrvpR/qDft0/4pjtKrac71088Xal6NcT0XSCkeNsnTU8+vA+pl/ev3Rqnu06h89KorLYAdJSNzexFwvIXPlLTh/TFTFMD8me4t/3FtoO3LfjOPae187V2GmqvbjbMQeP+aaiVzbG2ZUNRKF2CPbNfIwBZbnqHQ24Xi9nYYDM/R1aXRlDUVlYKyOSCQrDQgjlxvEUsZ+dXWxIQjzQSWrYhmw/WJYHCUcxOY/+Q+pfhe1zY/VlZFv3slEp0Vp3Vqrqtz38bd9u2RVHd+mGrLRpVFFJKh6QpfO1McC7KQLnsll9IXq4MjrMKy5QARfTx18pE7ZrMqqCSOvizYhhexRl6p5WsQe+BXRshmILBrlgPWXhzN7co9hN0qtckUqdwLXJqoNDwNst45R2jcA9jqPb/KSey97DhErOED9anTsWy8RUN72P1RAgt6dynwa53UOhIGZaluswJtlKX5HXhKzSanmHUbiPp9/7Et2+HpC/LaXRdCKYDK18+Y9UEWtlHbKXSPWHiPjM1uPRKcAPkRWaNqdIqaYOKYcZqYgKCWIAHEkgAd5J0HmZAY30h4OmbdLnP6gd/eAFPk0Cy2hkSoU/SdhCeNUeNLT91yfdJjZu9WGxBApVkYn6NyreSuFY+CgwYlYBCB/D/iAQFws3zaGIcBanx84IRMgt6d7KeDp3brO18iA2LW4kn6KA6E8SdBqCVCad+I5gXsLm3ebcpG1tuYdTY16IPYa1H4F9Jje2958RiielqHJfSmvVQeCDie83PfIYkxq/l6Iw2IV1zIVYdqlWH2lJHvi7zz3gtoVKTZ6TtTYfSUlT7R8JpG5/pF6VhRxVg50WoLAMeQYcFY8iND2A6maYkfSTRLYFgoJJenYDUklwNB5yF2LsejTwSF8MnSs1OnW6VXzdbFFDxIK9TIQVt4mWOrj26QkgGzEhWBsCrdU5eTC1+0GM7WxLOtQsdVq01HDQLjWpj90CMJUAmOwtKstAbOAs1XN0gpsxVhmpMHZb2trY6gWGpjm2KdBqFR6NKpTfIgYFsyGzqLgnW/AXsNBwvIbbe9uLrivS6dw2Hq1HUIQmekpKsOpY3QDNbmpcn1BK0Nv4jnXr/wD21P8AdJq4t2FwFRq9LLTcgpS1Ctb9GPpWtLalBhs0JVQoQoUg6FgG6txx4MdDzvMvobyYoCwxFcDsFWqB36ZppWzapbZYZiSSiEk9xtr7JrUsP7+0wrYPj+mA1JNtOXYYzvds+tVNMpTZlWjVuwsbkqAAba3si8ePKdHpG/8AEP8Afr8JXvSVjHpmiabsh7VYqfUUcQewkeZhENR2fUVetTqA9IhsUYG2utiO6WfCYqnQBAwT1GuWctfrGxGgKlfpG1+F+POZtidqVmN2q1GPaXcn3mFhnq1GVFZyzEADMeJ7TfQd/KTWsaTsSomLytVwKoyBFFRkAUuailrU8oUXW5DEacByEgN7Nmmo6VadA3D12r1ESym1cqpbKAtwFNzx6wvJLdHeOrXxBoms9SjSp0wuY6MVr0Vz2PC4ZrDkpA5SdweJYBxcFc1TqsAy64isp0YEcFX2R03KsiCQm829NPBpc9Z2vkQGxbtJ7FHNvIa3ysJtYYenUdycirmOvO9gq3+k3Ae3gDbJ9sbTfEVWqPxY8Beyj6Kr3AWEakh3bO8NbEteq9wPVUaKv7K8PPieZMjCLxSpFinI0SqwwsWKccyQLNu1v/VoFUrFqtLQam7oP1GPrAfUbTsK8ZqeBxy1UDowZWFwRwI7RfXtBB1BBBmDFJadwd4TQrCi5/N1Dpc6JUOgbuDaK3kfoiVLGtLDiEe4vFXlZFiKgVSWOUAEsdOqAMzN5AE+Uwzbe02xVd6raZjZV+og0RB4D2m55zXN9KpXBVyOdMj7TIh9zGY/TpSVY5WoxBwslEw2seODjDUI+FjRp2kxVSxnBWEmLKtWzd66q0ENWmtYagMSyvZSQAWFw1gLXIJ75L4zbuZKR6MKMSQ5GYnKwxBqnW2t28NJF7LwoOz6Z76n8ZjmL0p4Dz//AEaaZdiVMIGpVzg16SqXfMKtc2fQm65gCDmII0Fu7SVjeAYZHQ0sNTFJ0BUipiSLjSopzMCCrG1rcMp+lJ9UvSwnjUHuWQuHwnTqMPzqEmkTyqjRRfkHByHxU/RkxZTGxcZQNVVfC02DELrUxAtfmLVJo2Hrq+zcyU1pA01OVSxA9U6ZiTzmfbD3WrCvTNTowiupcivhzlUG7HRydBflLvsvZL06pwRru9I0tCVQZdV4W1OgtqecQru9JC9TCn+/T4GcW+r0wlLpKFOqcrt1zUHqUnZQMjLzUX+TJX0g4S2HRiSejcOB2lQZTMHUfH0q1arUYdGKiU6ZZQgNRGRRmIFtWsLyoqlXaVMkkYaiO7NibDu/Sy07qvRyXqYSjeoXVDevcoFIqXJqaA2Kg6/TEg8JujVeoFZqSrqzlatFyqqCXIVXJJAB0txk7sytmqUiBlANRVX6qqrKi+Sga8+MkatTex1pKVajhqNFnz3ZOkJtSfMB1nOhKLeRB3oemlhRpMWerq3SadbPbqsL9ao3tk5spP0XjiR/GZV1o5mA/vanvy/hKy4N7MZWqCl0hAU5iEUZVBFhe3M68SSe+QASW/fuiFGHH6r/ABSVQSNTgkpRYpRxBr7I8qQaappFdFedFOnp7fjFijCa4TTjZSd3R6e34mNPSg1sW7e0DXw9OodSygt+0Lq583Vz5yVlW9Hh/oa9zPbwzsfiTLTeWJXDt/BdNQqUxqWUqB3nVf3wkymlhJstWncESgb2bGNFmrKLoxu9voMeduSsefIkj6twgVogEez8Ph74jE1AJz18dpblI2vjrwDxFbWcbtG6la879ibGqYqqKdMd7ufVRb2zN8AOJNgJm1uRa93rtgFCgsc1SwAJPG/AeMPaOHcUcHmR1Kk5gVYFQarWLXGl++WHD4YUKYoUgUpgGwB6zG5BaoRxYkHQaDgNI9tHC1WVgqqFNUFmZiuUI1CpcC2o6rAysfVXoYhQmFVmVStSoGBZQV0HrA6jznFsqqi18K2ZdKoOhH11tzndvNu22MxSVFIAZCGa1yTTew8T0b0uPZO7A7imkUyU782qEgsLclHLxAlE1U3HQBi71GXlTACKdfplWzN4XA7pJ4LZLCr0zVGd7W9Smth2CxvJnLmp37Rr3H+cbopl46j4fPz2QIPfKsXolSCB2gp8CCJmOF2stEPRsr0qnrISq3sbg5qdMMCCBqDNS3s2otKmQUDAjgbkHuPzeZh/0+uJbpMLc29ekTd1/Yb6a/vDsPEqLbszYqJh6mIDuB0T2DlGChlI/SWUka8xIXYlekGpZqtMWape7oLXD2vr4Sw7dvTwaKozIyhKlNi1mUi+hBzIQRyNu0GZ/iNjI6s2HL3UFmpPYsAOLI62Dgc+qpA5GCNC2XjKbdHkdHyvWzZSGyhwwUnLwBJAHaSJC7N2dVZiVpVCBVfgrHsB4DtFoe5BNPDgAqGqu7AMSA2XItMEqCbZlqAaHUmWFtm1VQlluSGclMxALV6tQi9gdA44gQKj6S2scOLW0qXHmkpqtNO2tsc42jkaxdQ3ROx1RhlJUt/ZtcAjkbNyN8trUmRirAqykhgdCCDYg94MzWpx1U3nbTfSRKVJ2Uql4KlcMs6WpC1+yR9CrO6lUuQOzj9w++aZIOHsJy1aclmIjux9kdPWC2ui9Z+8cl8WOntPIwLtuhhOjw1MHQ5QT4uTU+DgeUnY1h0sPj9/vj9oCyI1UoBgQeBFuXMaix0II0sdD2R8RNoFF216NadQlqLmkewDMnkL5lHgWHcJWK3oxxV9Gokdt6o9xpzYbRtkg1mOzfRUbg16un1aYI/fqAW+wZetl7IpYdBTpKEHGw5ngWJOrHlc37NBpJJhCKeUYaZOHW4awuOdtb8ePLnFEX43PHiSdPwihe3f884RsOOnjAruJxD0C7Bc4pfnLBQMyW/OC6i2bJ1rnnSHbJKlvJRq0s9Bs3Mj6S/tLxHjw74jbVIgo62BBtYkAHmL3IHI+2ZTiaHQYmoi3GR2CkHULe6aj9UiBqWztuPWqZPVblUFu2wFRCQGBJAuLNqOMl3r1CpDLlqLxA9U/rITy7jqOB5E5xspixzEkm97k3N+25mi4DaJqU8r+sBx+sPxgVbeDeFMvRYlSUbS4IDL+sp1se4gg90it2NgPSr9JSqJVofXBAsD9GonFT7ja4JnBvfhGqYgIoJJNgJLY2gKFBaKaWFnYcWJ4rf6t+Xb4QJXaeOpF+irsBfWm5Otjyqr8G49t+Mr3/wr08bSyWPXW5B0sbXv3FTp25ha95Wsc5vJHc2iXrs2b9HTZhdgBe4ppqTbQvcd4EC+7H2dlfKARTpAKgI4n62vaczeLSbyaG/z26Tl2NhclFe09Y+fDXwtO20BpKCrwUDwAHwlO333G/KL1qNhVtqDoKgGg1OgcDQE6EWBsRc3ZR2RzLBHnKrSZGKsCpU2IIsQRxBB4GLpVpue2t06GK/SoCeAYXDAcgGGtuGhuB2SnYz0RC96VZgOx0DfvKy/wzOVvYpNKvO2libSxU/RTVB1r0wO5HPxt8ZN7O9GlJLGqz1T2GyL9lCSftjwlS4q2ysHUxDZaY0FszH1V8T29gFyeQmkbE2OtFAB4km1yebG3PkBwA011J7cJs5KYCooUDgAAAO2wGg+/nedNpWQCxUICHYwHTCtCSKMBAhNFiIfygIMIQyICO+3zrARr88onL4/P8rx0iJMCO2wl6RvpYrra9tQOEyzegAYxrG91pG//qQX901rH4UuhUG17a+BB18hMk3qFsY6n6Ipr7KayUiU2G3CXfBHQSh7CbhL5s/hKE1Nnr0vS2Ga1h3dpEhNtU+MtNRdJW9uDjKig7Q4mTO5CjLiLki4pC4F+btwuOaiQ20+Jk16PcL0r1kzZeqrXtf1SR2j60y01OgtlUDkB8IcFNbKB2AX8oLyoMRcRFrAMQ7AfPthgQGALQQEwQCvBBeEIB5YcIGD55QHT2QrxVom0AvhEkRdokwEsYkiHaERAGaJvwgeJvATWOhsL92mvdrpMY3nq3xtY6+sOPEdVdDNlrVQoJJsALk9gmK7xvfGVz21G9nL3SVYlNh8eftMvWzkFhx+034yg7Fq2t+Bl72XW0HH2N+EqJVqQtz+034yvbapC3P2t+MsPS6cD9lvwkJtjgdD7G/CVGd7VXUyZ9GlYrinsCb0yLf5l1PcJG7Xp6nj7DO/0c11TG3Y2HRuP4Zlr41kHlCMO0QZUKBilMaQxwL2QFgw2PyYAsSQQO3SAqEYFEGbWARMUDE8Pn8YIBmHE3is0B0rrANRxiyIWXygIMSY6Y2YDZhRWXuhZfHTv+bwEMPnz+HCFFkRBHj7IHLtBb03HarfAzF94FtiqnflPtRTNvdbg356TGN6ktifFEPsGX/TJVh3Yzay+7IfQTO9lvYiXrZFbQXNpYizpwkdtKlcTtov2An3fGNYymSOQ98IzrbdDUyP2BUy4lO8lftAr8SJYdvYTjx+fCVNavR1Fb6rBvYb/dFWNxoVcyK3aAfaId/nWcux6l6Qt9ElfIG49xE62gAQ1iVjggOKYDErFZYCRAIZEKAIIS9/uhiAIeWcuL2pTpAlmAtxNwAPEnQSDb0g4W/r+5/9sC3hYm2sUw9/8om/KAcbdfnsjlvZCaA0REmLPgO6Ew+f+YDR+RpDEUIQEBFtZku/WBZaociwF6Z7iGZlv4q2ngZrhlT3rw6VmameGUKTzvfMD4g29kEZpg6usuuwq40lFag1NyjaMpIP4juI1li2Ni7WiLWl4V9BHKyXkPs7HiwvJhSW7h2c/by8vbDKubbwl76XPzx7JQNqYQhprOKwwIsJTtvbKhXVuDt+69G51UBdeYGlNvL1T/ll3YdsxQM9GoHQ2YfJB7QZou7G9iVUCtoQNRxK/eV7Dy4GBZrRYiEIIuDcHmNR7opYDmaET2QCIq1wouxA+eQ5wFZtIljob6Dxt75X9s77UaOgN2HLifsjh5kSl7U31r1jZOoOROrfDKPIecDQdpbzUaAu7Duvz8BxPkJStr+kd30oLp9ZvuUH4nyldp7Oeo2ZiWJ4k3JPiTJfB7u90CEr1Ktdr1GZzyvwHgBoPKOjZDdkueC2CAeHIffJMbIHZGGrkEA+fnsEBWLIhZfH+WsKRY91tf8Ajl4xFSORBEIaJgiiIm4hREeMSVjhETeAxVqhVLG9gL28JVcUgsGzXZiSwtwN+2WytQDrZhcHiPA3nL/8LRBv0a+zhCM03u2QSorhSCB1tPWXkwPO3wPdIDBYkibdjsCtRbML24HmD/KZ1vJuM1Ml6IGv0R6p/Z7D3cOyFK2TtK0tuB2gCJldDFlDZrgjQg6EHvBk9gdt5bawy0V6otI/F4LNcnj8PCRmA2wCbk6/DukvTxYIhVR2tsTibSs18CyG4uCNQRoR4ETUKyBtPb90jcXsVW5QKrs3fSvR0brjtvlPnoQfG1++T2G9Ji/TVge9Qfep+6cVXdm5OkY/6W4wO7GeklibUkY+NlH+o+8SCxm2cTXvdioPELcX8WPWPttJzD7rDsklhdhqB5QKfhdgMeUnsHu12iWRMKqr5ToNZRCIyjsUC3nJGlgwI1W2iotr2/CcGI2+BeFTNwD5D4mD8qEp2L3m10MjzvL3wNkYwXgYQoUAIhhrFiNkwgmiAO3ygLcrfD2Q5KocYRMOJIgFeCwPz2QWggBhOeogINwLHjf57I+Y0698qKnvPuWtYZ0uG5EC7Du/WHcdeyUXE7vYikT1c9vqXJ+ybN7ps7LfSc2Pwwam1wDYG2mo00t2QMcw+0WU2NxbkeXlJjC7w25ywY3A0qi9dQ7X+lbh3MOsDI2r6PiRmpl1BAIF1bj3EhveYHRhdvd/jO5NsL2ytVtz8SnAqfHOvxFvfOV8Bil/7bHl1Sp/hMaLnS2ktvHX2xT7SSx15GUno8T/AGVT2GJKYr+yqewwYvR2wo5zjfbwA4ypfk2KP0CPEqPiZ1YPdfEVeY/yhnPusv70aYlcTvILcZG4nefvkzgvRxfWoWP7TBR7Euf3pP4LcuhT1yi/cov9prtAz5cZXq+ojnvsbfaOnvjtPd7EVCAWVb8gSzexdPfNLq7KQIcqAtY2ubm9rcWkfgtmVFqKxWwB16wgVvBejknWozHxIUexbn3yVHo7ofVX2VP98tmWKtA7yt4Amv3wQSKGSNtBBFCGEIpDggIOkK8EEAXgEEEAERswQQFWiSO3np+MEEqOdsEn1F+ysdy8h/x4QQQDtEthlb1lU+IBggkUgbPp/wBmn2V/CEdnU7H80nA/RWCCBXtn4W1VCV+kOOX8ZbQnZBBABhMIIICSIkiHBAMQQoIH/9k="/>
          <p:cNvSpPr>
            <a:spLocks noChangeAspect="1" noChangeArrowheads="1"/>
          </p:cNvSpPr>
          <p:nvPr/>
        </p:nvSpPr>
        <p:spPr bwMode="auto">
          <a:xfrm>
            <a:off x="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634" name="AutoShape 6" descr="data:image/jpeg;base64,/9j/4AAQSkZJRgABAQAAAQABAAD/2wCEAAkGBhQSERUUEhQUFBUWGBcWFxgXGBQaGhcaFxgaGBUYFxcXHSYeHRwkGhcXHy8gJCcpLCwsGh4xNTAqNSYrLCkBCQoKDgwOFA8PFykcFBwpKSkpKSkpKSkpKSkpKSkpKSkpKSkpKSkpKSkpKSkpKSkpKSkpKSkpKSkpLCkpKSkpKf/AABEIAOcA2gMBIgACEQEDEQH/xAAcAAAABwEBAAAAAAAAAAAAAAAAAQIDBQYHBAj/xABIEAACAQIDBAYGBQgJBAMAAAABAgADEQQSIQUGMUETIlFhcYEHMpGhsfBCUpLB0RQjM2JyorLxJDRTY3OCwtLhFkNEgxWTs//EABcBAQEBAQAAAAAAAAAAAAAAAAABAgP/xAAaEQEBAQEBAQEAAAAAAAAAAAAAARExAkES/9oADAMBAAIRAxEAPwDTmNvnTuhZobJrfy7okrqfn3Tq5CZjbv8ADu8xEkd0WV0jTr5fPfKhMR32t8mKIiTIqlelZv6EP8Vfg0yNDNc9K39SH+KnwaZEgmPXW/PHbRad1FpH0VnbSlSu2k8uW639WxXhT/1SO3K2RTqmq1VcwRAQvWsS19Tl10tpLLuPs6nWwzgh0zNZipzEhbgC9rW14WmmXRvYf6bs8/4g/dEoGPf87U/bf+Iy+b+4ToqdOuGqM9AnLm0BzfWJA4cBa3ASu7pdFjKtSpVopqfUUlku3E2uTfzgVl2nO7Tp2hTC1XVeAdgPAMQJyVBIOaq0aoHrr+0PiIqtGaPrr4j4yVt6IXhFCJU6RQE0wOGIkCHAWpimjQMUGgKirRCxYMAwsLLBeC8BUF4d4l5YENEEw20EaJ14dolQZibwrcoLSKo/pVrD8kC63zoeduYOvC+o075kqTXvSn/Uf/Yn3zIFnP11vzx20TO6mZwUBJDC08xA7SBLCrFudinGIWmGIWocjgG1xrb2GWPdYOm0K+GWo4pJchVOXs45bdsLGbBo4CpSrIHcqwGUkgFubEsDyvoOFweUnthbsdHXq4k1Sz1iD6hsozXI0OtxYX5TTCT2zsRalFg5dxYmzMxGnDQ6TLt3cQyJimRippjq5dBxtc2tfzmr7TrMtJzmv1TpkI534+GkxyltoUa2IVaF0qkrlNQ2QE30NrnS417YHDVckkk3JuSe86xl5adtbFpJg0qICHzWJOYlg1zrfq6acALyqtIsclYxmkeuviPjHa0Zo+uPEfGZrUehMLULKCVK35G17cr2+EfiEMObYKhQCGRAFoDABFEQEqYeaEBBa8Bat+MVbuEQBrF3+dICjEuIrhEtLEIYcY23z7o4b2/nGzKEjs1098IePfDK3+eyAyCl+lJf6Cf8Sn8Tf7pkCjWbD6UXH5CwuM2embX1te17dkx5Jz9ddPPHbhxJHDGxFuMjqBkhQMpV823VrYjAU8S1S4zWZciWDAkXBAvx185bN36VerQRvyhhcXsEo/7ZVqdULsUA3Oeq3DiOtb/T75c92GtQpqpWwUcQQfjNMGNt7PrdGb4hyLHTLS+5JjG0cNbFBRYlmGpC31PhN82qboQWQDz/ABmIYsXxo6jmzjUKbGxi8WJve52pBKGYlMoc3C8bkDgOVj7ZVnMte/4/PUzcEmmNBy6zWvrKjUMlSOXEGc9I9YeI+MdrGM0fXHiPjM1t6KHDSGRG8NXDqCpuOF/Ds+eUem2BiAiHaC0A7QQAQQEm3z7oYiSPnSKBgHDgvCvAcBuNI2TrraOQmliEA8YkiKyxLShAgEMkecElFO9JtNPyIswOjoLiwNsw0uQdLgeyZJTSmeVT7Sf7JrvpR/qDft0/4pjtKrac71088Xal6NcT0XSCkeNsnTU8+vA+pl/ev3Rqnu06h89KorLYAdJSNzexFwvIXPlLTh/TFTFMD8me4t/3FtoO3LfjOPae187V2GmqvbjbMQeP+aaiVzbG2ZUNRKF2CPbNfIwBZbnqHQ24Xi9nYYDM/R1aXRlDUVlYKyOSCQrDQgjlxvEUsZ+dXWxIQjzQSWrYhmw/WJYHCUcxOY/+Q+pfhe1zY/VlZFv3slEp0Vp3Vqrqtz38bd9u2RVHd+mGrLRpVFFJKh6QpfO1McC7KQLnsll9IXq4MjrMKy5QARfTx18pE7ZrMqqCSOvizYhhexRl6p5WsQe+BXRshmILBrlgPWXhzN7co9hN0qtckUqdwLXJqoNDwNst45R2jcA9jqPb/KSey97DhErOED9anTsWy8RUN72P1RAgt6dynwa53UOhIGZaluswJtlKX5HXhKzSanmHUbiPp9/7Et2+HpC/LaXRdCKYDK18+Y9UEWtlHbKXSPWHiPjM1uPRKcAPkRWaNqdIqaYOKYcZqYgKCWIAHEkgAd5J0HmZAY30h4OmbdLnP6gd/eAFPk0Cy2hkSoU/SdhCeNUeNLT91yfdJjZu9WGxBApVkYn6NyreSuFY+CgwYlYBCB/D/iAQFws3zaGIcBanx84IRMgt6d7KeDp3brO18iA2LW4kn6KA6E8SdBqCVCad+I5gXsLm3ebcpG1tuYdTY16IPYa1H4F9Jje2958RiielqHJfSmvVQeCDie83PfIYkxq/l6Iw2IV1zIVYdqlWH2lJHvi7zz3gtoVKTZ6TtTYfSUlT7R8JpG5/pF6VhRxVg50WoLAMeQYcFY8iND2A6maYkfSTRLYFgoJJenYDUklwNB5yF2LsejTwSF8MnSs1OnW6VXzdbFFDxIK9TIQVt4mWOrj26QkgGzEhWBsCrdU5eTC1+0GM7WxLOtQsdVq01HDQLjWpj90CMJUAmOwtKstAbOAs1XN0gpsxVhmpMHZb2trY6gWGpjm2KdBqFR6NKpTfIgYFsyGzqLgnW/AXsNBwvIbbe9uLrivS6dw2Hq1HUIQmekpKsOpY3QDNbmpcn1BK0Nv4jnXr/wD21P8AdJq4t2FwFRq9LLTcgpS1Ctb9GPpWtLalBhs0JVQoQoUg6FgG6txx4MdDzvMvobyYoCwxFcDsFWqB36ZppWzapbZYZiSSiEk9xtr7JrUsP7+0wrYPj+mA1JNtOXYYzvds+tVNMpTZlWjVuwsbkqAAba3si8ePKdHpG/8AEP8Afr8JXvSVjHpmiabsh7VYqfUUcQewkeZhENR2fUVetTqA9IhsUYG2utiO6WfCYqnQBAwT1GuWctfrGxGgKlfpG1+F+POZtidqVmN2q1GPaXcn3mFhnq1GVFZyzEADMeJ7TfQd/KTWsaTsSomLytVwKoyBFFRkAUuailrU8oUXW5DEacByEgN7Nmmo6VadA3D12r1ESym1cqpbKAtwFNzx6wvJLdHeOrXxBoms9SjSp0wuY6MVr0Vz2PC4ZrDkpA5SdweJYBxcFc1TqsAy64isp0YEcFX2R03KsiCQm829NPBpc9Z2vkQGxbtJ7FHNvIa3ysJtYYenUdycirmOvO9gq3+k3Ae3gDbJ9sbTfEVWqPxY8Beyj6Kr3AWEakh3bO8NbEteq9wPVUaKv7K8PPieZMjCLxSpFinI0SqwwsWKccyQLNu1v/VoFUrFqtLQam7oP1GPrAfUbTsK8ZqeBxy1UDowZWFwRwI7RfXtBB1BBBmDFJadwd4TQrCi5/N1Dpc6JUOgbuDaK3kfoiVLGtLDiEe4vFXlZFiKgVSWOUAEsdOqAMzN5AE+Uwzbe02xVd6raZjZV+og0RB4D2m55zXN9KpXBVyOdMj7TIh9zGY/TpSVY5WoxBwslEw2seODjDUI+FjRp2kxVSxnBWEmLKtWzd66q0ENWmtYagMSyvZSQAWFw1gLXIJ75L4zbuZKR6MKMSQ5GYnKwxBqnW2t28NJF7LwoOz6Z76n8ZjmL0p4Dz//AEaaZdiVMIGpVzg16SqXfMKtc2fQm65gCDmII0Fu7SVjeAYZHQ0sNTFJ0BUipiSLjSopzMCCrG1rcMp+lJ9UvSwnjUHuWQuHwnTqMPzqEmkTyqjRRfkHByHxU/RkxZTGxcZQNVVfC02DELrUxAtfmLVJo2Hrq+zcyU1pA01OVSxA9U6ZiTzmfbD3WrCvTNTowiupcivhzlUG7HRydBflLvsvZL06pwRru9I0tCVQZdV4W1OgtqecQru9JC9TCn+/T4GcW+r0wlLpKFOqcrt1zUHqUnZQMjLzUX+TJX0g4S2HRiSejcOB2lQZTMHUfH0q1arUYdGKiU6ZZQgNRGRRmIFtWsLyoqlXaVMkkYaiO7NibDu/Sy07qvRyXqYSjeoXVDevcoFIqXJqaA2Kg6/TEg8JujVeoFZqSrqzlatFyqqCXIVXJJAB0txk7sytmqUiBlANRVX6qqrKi+Sga8+MkatTex1pKVajhqNFnz3ZOkJtSfMB1nOhKLeRB3oemlhRpMWerq3SadbPbqsL9ao3tk5spP0XjiR/GZV1o5mA/vanvy/hKy4N7MZWqCl0hAU5iEUZVBFhe3M68SSe+QASW/fuiFGHH6r/ABSVQSNTgkpRYpRxBr7I8qQaappFdFedFOnp7fjFijCa4TTjZSd3R6e34mNPSg1sW7e0DXw9OodSygt+0Lq583Vz5yVlW9Hh/oa9zPbwzsfiTLTeWJXDt/BdNQqUxqWUqB3nVf3wkymlhJstWncESgb2bGNFmrKLoxu9voMeduSsefIkj6twgVogEez8Ph74jE1AJz18dpblI2vjrwDxFbWcbtG6la879ibGqYqqKdMd7ufVRb2zN8AOJNgJm1uRa93rtgFCgsc1SwAJPG/AeMPaOHcUcHmR1Kk5gVYFQarWLXGl++WHD4YUKYoUgUpgGwB6zG5BaoRxYkHQaDgNI9tHC1WVgqqFNUFmZiuUI1CpcC2o6rAysfVXoYhQmFVmVStSoGBZQV0HrA6jznFsqqi18K2ZdKoOhH11tzndvNu22MxSVFIAZCGa1yTTew8T0b0uPZO7A7imkUyU782qEgsLclHLxAlE1U3HQBi71GXlTACKdfplWzN4XA7pJ4LZLCr0zVGd7W9Smth2CxvJnLmp37Rr3H+cbopl46j4fPz2QIPfKsXolSCB2gp8CCJmOF2stEPRsr0qnrISq3sbg5qdMMCCBqDNS3s2otKmQUDAjgbkHuPzeZh/0+uJbpMLc29ekTd1/Yb6a/vDsPEqLbszYqJh6mIDuB0T2DlGChlI/SWUka8xIXYlekGpZqtMWape7oLXD2vr4Sw7dvTwaKozIyhKlNi1mUi+hBzIQRyNu0GZ/iNjI6s2HL3UFmpPYsAOLI62Dgc+qpA5GCNC2XjKbdHkdHyvWzZSGyhwwUnLwBJAHaSJC7N2dVZiVpVCBVfgrHsB4DtFoe5BNPDgAqGqu7AMSA2XItMEqCbZlqAaHUmWFtm1VQlluSGclMxALV6tQi9gdA44gQKj6S2scOLW0qXHmkpqtNO2tsc42jkaxdQ3ROx1RhlJUt/ZtcAjkbNyN8trUmRirAqykhgdCCDYg94MzWpx1U3nbTfSRKVJ2Uql4KlcMs6WpC1+yR9CrO6lUuQOzj9w++aZIOHsJy1aclmIjux9kdPWC2ui9Z+8cl8WOntPIwLtuhhOjw1MHQ5QT4uTU+DgeUnY1h0sPj9/vj9oCyI1UoBgQeBFuXMaix0II0sdD2R8RNoFF216NadQlqLmkewDMnkL5lHgWHcJWK3oxxV9Gokdt6o9xpzYbRtkg1mOzfRUbg16un1aYI/fqAW+wZetl7IpYdBTpKEHGw5ngWJOrHlc37NBpJJhCKeUYaZOHW4awuOdtb8ePLnFEX43PHiSdPwihe3f884RsOOnjAruJxD0C7Bc4pfnLBQMyW/OC6i2bJ1rnnSHbJKlvJRq0s9Bs3Mj6S/tLxHjw74jbVIgo62BBtYkAHmL3IHI+2ZTiaHQYmoi3GR2CkHULe6aj9UiBqWztuPWqZPVblUFu2wFRCQGBJAuLNqOMl3r1CpDLlqLxA9U/rITy7jqOB5E5xspixzEkm97k3N+25mi4DaJqU8r+sBx+sPxgVbeDeFMvRYlSUbS4IDL+sp1se4gg90it2NgPSr9JSqJVofXBAsD9GonFT7ja4JnBvfhGqYgIoJJNgJLY2gKFBaKaWFnYcWJ4rf6t+Xb4QJXaeOpF+irsBfWm5Otjyqr8G49t+Mr3/wr08bSyWPXW5B0sbXv3FTp25ha95Wsc5vJHc2iXrs2b9HTZhdgBe4ppqTbQvcd4EC+7H2dlfKARTpAKgI4n62vaczeLSbyaG/z26Tl2NhclFe09Y+fDXwtO20BpKCrwUDwAHwlO333G/KL1qNhVtqDoKgGg1OgcDQE6EWBsRc3ZR2RzLBHnKrSZGKsCpU2IIsQRxBB4GLpVpue2t06GK/SoCeAYXDAcgGGtuGhuB2SnYz0RC96VZgOx0DfvKy/wzOVvYpNKvO2libSxU/RTVB1r0wO5HPxt8ZN7O9GlJLGqz1T2GyL9lCSftjwlS4q2ysHUxDZaY0FszH1V8T29gFyeQmkbE2OtFAB4km1yebG3PkBwA011J7cJs5KYCooUDgAAAO2wGg+/nedNpWQCxUICHYwHTCtCSKMBAhNFiIfygIMIQyICO+3zrARr88onL4/P8rx0iJMCO2wl6RvpYrra9tQOEyzegAYxrG91pG//qQX901rH4UuhUG17a+BB18hMk3qFsY6n6Ipr7KayUiU2G3CXfBHQSh7CbhL5s/hKE1Nnr0vS2Ga1h3dpEhNtU+MtNRdJW9uDjKig7Q4mTO5CjLiLki4pC4F+btwuOaiQ20+Jk16PcL0r1kzZeqrXtf1SR2j60y01OgtlUDkB8IcFNbKB2AX8oLyoMRcRFrAMQ7AfPthgQGALQQEwQCvBBeEIB5YcIGD55QHT2QrxVom0AvhEkRdokwEsYkiHaERAGaJvwgeJvATWOhsL92mvdrpMY3nq3xtY6+sOPEdVdDNlrVQoJJsALk9gmK7xvfGVz21G9nL3SVYlNh8eftMvWzkFhx+034yg7Fq2t+Bl72XW0HH2N+EqJVqQtz+034yvbapC3P2t+MsPS6cD9lvwkJtjgdD7G/CVGd7VXUyZ9GlYrinsCb0yLf5l1PcJG7Xp6nj7DO/0c11TG3Y2HRuP4Zlr41kHlCMO0QZUKBilMaQxwL2QFgw2PyYAsSQQO3SAqEYFEGbWARMUDE8Pn8YIBmHE3is0B0rrANRxiyIWXygIMSY6Y2YDZhRWXuhZfHTv+bwEMPnz+HCFFkRBHj7IHLtBb03HarfAzF94FtiqnflPtRTNvdbg356TGN6ktifFEPsGX/TJVh3Yzay+7IfQTO9lvYiXrZFbQXNpYizpwkdtKlcTtov2An3fGNYymSOQ98IzrbdDUyP2BUy4lO8lftAr8SJYdvYTjx+fCVNavR1Fb6rBvYb/dFWNxoVcyK3aAfaId/nWcux6l6Qt9ElfIG49xE62gAQ1iVjggOKYDErFZYCRAIZEKAIIS9/uhiAIeWcuL2pTpAlmAtxNwAPEnQSDb0g4W/r+5/9sC3hYm2sUw9/8om/KAcbdfnsjlvZCaA0REmLPgO6Ew+f+YDR+RpDEUIQEBFtZku/WBZaociwF6Z7iGZlv4q2ngZrhlT3rw6VmameGUKTzvfMD4g29kEZpg6usuuwq40lFag1NyjaMpIP4juI1li2Ni7WiLWl4V9BHKyXkPs7HiwvJhSW7h2c/by8vbDKubbwl76XPzx7JQNqYQhprOKwwIsJTtvbKhXVuDt+69G51UBdeYGlNvL1T/ll3YdsxQM9GoHQ2YfJB7QZou7G9iVUCtoQNRxK/eV7Dy4GBZrRYiEIIuDcHmNR7opYDmaET2QCIq1wouxA+eQ5wFZtIljob6Dxt75X9s77UaOgN2HLifsjh5kSl7U31r1jZOoOROrfDKPIecDQdpbzUaAu7Duvz8BxPkJStr+kd30oLp9ZvuUH4nyldp7Oeo2ZiWJ4k3JPiTJfB7u90CEr1Ktdr1GZzyvwHgBoPKOjZDdkueC2CAeHIffJMbIHZGGrkEA+fnsEBWLIhZfH+WsKRY91tf8Ajl4xFSORBEIaJgiiIm4hREeMSVjhETeAxVqhVLG9gL28JVcUgsGzXZiSwtwN+2WytQDrZhcHiPA3nL/8LRBv0a+zhCM03u2QSorhSCB1tPWXkwPO3wPdIDBYkibdjsCtRbML24HmD/KZ1vJuM1Ml6IGv0R6p/Z7D3cOyFK2TtK0tuB2gCJldDFlDZrgjQg6EHvBk9gdt5bawy0V6otI/F4LNcnj8PCRmA2wCbk6/DukvTxYIhVR2tsTibSs18CyG4uCNQRoR4ETUKyBtPb90jcXsVW5QKrs3fSvR0brjtvlPnoQfG1++T2G9Ji/TVge9Qfep+6cVXdm5OkY/6W4wO7GeklibUkY+NlH+o+8SCxm2cTXvdioPELcX8WPWPttJzD7rDsklhdhqB5QKfhdgMeUnsHu12iWRMKqr5ToNZRCIyjsUC3nJGlgwI1W2iotr2/CcGI2+BeFTNwD5D4mD8qEp2L3m10MjzvL3wNkYwXgYQoUAIhhrFiNkwgmiAO3ygLcrfD2Q5KocYRMOJIgFeCwPz2QWggBhOeogINwLHjf57I+Y0698qKnvPuWtYZ0uG5EC7Du/WHcdeyUXE7vYikT1c9vqXJ+ybN7ps7LfSc2Pwwam1wDYG2mo00t2QMcw+0WU2NxbkeXlJjC7w25ywY3A0qi9dQ7X+lbh3MOsDI2r6PiRmpl1BAIF1bj3EhveYHRhdvd/jO5NsL2ytVtz8SnAqfHOvxFvfOV8Bil/7bHl1Sp/hMaLnS2ktvHX2xT7SSx15GUno8T/AGVT2GJKYr+yqewwYvR2wo5zjfbwA4ypfk2KP0CPEqPiZ1YPdfEVeY/yhnPusv70aYlcTvILcZG4nefvkzgvRxfWoWP7TBR7Euf3pP4LcuhT1yi/cov9prtAz5cZXq+ojnvsbfaOnvjtPd7EVCAWVb8gSzexdPfNLq7KQIcqAtY2ubm9rcWkfgtmVFqKxWwB16wgVvBejknWozHxIUexbn3yVHo7ofVX2VP98tmWKtA7yt4Amv3wQSKGSNtBBFCGEIpDggIOkK8EEAXgEEEAERswQQFWiSO3np+MEEqOdsEn1F+ysdy8h/x4QQQDtEthlb1lU+IBggkUgbPp/wBmn2V/CEdnU7H80nA/RWCCBXtn4W1VCV+kOOX8ZbQnZBBABhMIIICSIkiHBAMQQoIH/9k="/>
          <p:cNvSpPr>
            <a:spLocks noChangeAspect="1" noChangeArrowheads="1"/>
          </p:cNvSpPr>
          <p:nvPr/>
        </p:nvSpPr>
        <p:spPr bwMode="auto">
          <a:xfrm>
            <a:off x="0" y="-1050925"/>
            <a:ext cx="2076450" cy="2200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97172" name="Picture 8" descr="http://blog.rushydro.ru/wp-content/uploads/2011/11/%D0%B4%D0%B8%D0%B0%D0%B3%D0%BE%D0%BD%D0%B0%D0%BB.jpg"/>
          <p:cNvPicPr>
            <a:picLocks noChangeAspect="1" noChangeArrowheads="1"/>
          </p:cNvPicPr>
          <p:nvPr/>
        </p:nvPicPr>
        <p:blipFill>
          <a:blip r:embed="rId2"/>
          <a:srcRect/>
          <a:stretch>
            <a:fillRect/>
          </a:stretch>
        </p:blipFill>
        <p:spPr bwMode="auto">
          <a:xfrm>
            <a:off x="357158" y="1000108"/>
            <a:ext cx="4124318" cy="4369631"/>
          </a:xfrm>
          <a:prstGeom prst="rect">
            <a:avLst/>
          </a:prstGeom>
          <a:noFill/>
        </p:spPr>
      </p:pic>
      <p:sp>
        <p:nvSpPr>
          <p:cNvPr id="1048635" name="Нижний колонтитул 1"/>
          <p:cNvSpPr>
            <a:spLocks noGrp="1"/>
          </p:cNvSpPr>
          <p:nvPr>
            <p:ph type="ftr" sz="quarter" idx="11"/>
          </p:nvPr>
        </p:nvSpPr>
        <p:spPr/>
        <p:txBody>
          <a:bodyPr/>
          <a:lstStyle/>
          <a:p>
            <a:r>
              <a:rPr lang="en-US"/>
              <a:t>www.arxiv.uz</a:t>
            </a:r>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Содержимое 2"/>
          <p:cNvSpPr>
            <a:spLocks noGrp="1"/>
          </p:cNvSpPr>
          <p:nvPr>
            <p:ph idx="1"/>
          </p:nvPr>
        </p:nvSpPr>
        <p:spPr>
          <a:xfrm>
            <a:off x="1071538" y="214290"/>
            <a:ext cx="7783832" cy="3500462"/>
          </a:xfrm>
        </p:spPr>
        <p:txBody>
          <a:bodyPr>
            <a:normAutofit fontScale="96875"/>
          </a:bodyPr>
          <a:lstStyle/>
          <a:p>
            <a:pPr marL="1588" indent="447675" algn="just">
              <a:buNone/>
            </a:pPr>
            <a:r>
              <a:rPr lang="uz-Cyrl-UZ" dirty="0"/>
              <a:t>Radial-o’qiy turbinalarda o</a:t>
            </a:r>
            <a:r>
              <a:rPr lang="en-US" dirty="0"/>
              <a:t>q</a:t>
            </a:r>
            <a:r>
              <a:rPr lang="uz-Cyrl-UZ" dirty="0"/>
              <a:t>i</a:t>
            </a:r>
            <a:r>
              <a:rPr lang="en-US" dirty="0"/>
              <a:t>m</a:t>
            </a:r>
            <a:r>
              <a:rPr lang="uz-Cyrl-UZ" dirty="0"/>
              <a:t>cha yo’naltiruvchi apparatdan g’ildirak o’qiga tik yo’nalishda chiqib, ish gildiragida o’z yo’nali-shini 90°ga o’zgartiradi va g’ildirakdan chiqib, so’rish trubasiga kirishda o’q yo’nalishida harakat </a:t>
            </a:r>
            <a:r>
              <a:rPr lang="en-US" dirty="0"/>
              <a:t>q</a:t>
            </a:r>
            <a:r>
              <a:rPr lang="uz-Cyrl-UZ" dirty="0"/>
              <a:t>iladi. Bunday turbinalar bosim 50... 700 m bo’lgan hollarda qo’llaniladi.</a:t>
            </a:r>
            <a:endParaRPr lang="ru-RU" dirty="0"/>
          </a:p>
          <a:p>
            <a:endParaRPr lang="ru-RU" dirty="0"/>
          </a:p>
        </p:txBody>
      </p:sp>
      <p:pic>
        <p:nvPicPr>
          <p:cNvPr id="2097173" name="Picture 6" descr="http://upload.wikimedia.org/wikipedia/commons/thumb/5/5f/M_vs_francis_schnitt_1_zoom.jpg/300px-M_vs_francis_schnitt_1_zoom.jpg"/>
          <p:cNvPicPr>
            <a:picLocks noChangeAspect="1" noChangeArrowheads="1"/>
          </p:cNvPicPr>
          <p:nvPr/>
        </p:nvPicPr>
        <p:blipFill>
          <a:blip r:embed="rId2"/>
          <a:srcRect b="15845"/>
          <a:stretch>
            <a:fillRect/>
          </a:stretch>
        </p:blipFill>
        <p:spPr bwMode="auto">
          <a:xfrm>
            <a:off x="2643174" y="3318270"/>
            <a:ext cx="5849960" cy="339687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7" name="Содержимое 3"/>
          <p:cNvSpPr>
            <a:spLocks noGrp="1"/>
          </p:cNvSpPr>
          <p:nvPr>
            <p:ph idx="1"/>
          </p:nvPr>
        </p:nvSpPr>
        <p:spPr>
          <a:xfrm>
            <a:off x="785786" y="285728"/>
            <a:ext cx="8143932" cy="3571900"/>
          </a:xfrm>
        </p:spPr>
        <p:txBody>
          <a:bodyPr>
            <a:normAutofit fontScale="86250"/>
          </a:bodyPr>
          <a:lstStyle/>
          <a:p>
            <a:pPr lvl="0" algn="just"/>
            <a:r>
              <a:rPr lang="uz-Cyrl-UZ" dirty="0">
                <a:latin typeface="Times New Roman" pitchFamily="18" charset="0"/>
                <a:cs typeface="Times New Roman" pitchFamily="18" charset="0"/>
              </a:rPr>
              <a:t>Oqimchali turbinalarda esa oqimcha turbina g’ildiragining cho’michiga eng ko’p reaktiv kuch beradigan qilib yo’naltirilgan bo’ladi. Bu turbinalar bosim 400... 1700 m bo’lgan hollarda qo’llaniladi. </a:t>
            </a:r>
            <a:endParaRPr lang="ru-RU" dirty="0">
              <a:latin typeface="Times New Roman" pitchFamily="18" charset="0"/>
              <a:cs typeface="Times New Roman" pitchFamily="18" charset="0"/>
            </a:endParaRPr>
          </a:p>
          <a:p>
            <a:pPr lvl="0" algn="just"/>
            <a:r>
              <a:rPr lang="uz-Cyrl-UZ" dirty="0">
                <a:latin typeface="Times New Roman" pitchFamily="18" charset="0"/>
                <a:cs typeface="Times New Roman" pitchFamily="18" charset="0"/>
              </a:rPr>
              <a:t>Turli turbinalarning bosimi uchun yuqorida ko’rsatilgan chegaralar shartli bo’lib, bosimning kamayishi yoki ko’payish tomonga o’zgarib turish hollari uchrashi mumkin. </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2097174" name="Picture 2" descr="http://allonward.ru/d/440774/d/1909738401_6.jpg"/>
          <p:cNvPicPr>
            <a:picLocks noChangeAspect="1" noChangeArrowheads="1"/>
          </p:cNvPicPr>
          <p:nvPr/>
        </p:nvPicPr>
        <p:blipFill>
          <a:blip r:embed="rId2"/>
          <a:srcRect/>
          <a:stretch>
            <a:fillRect/>
          </a:stretch>
        </p:blipFill>
        <p:spPr bwMode="auto">
          <a:xfrm>
            <a:off x="2714612" y="3786190"/>
            <a:ext cx="3643338" cy="272238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Содержимое 2"/>
          <p:cNvSpPr>
            <a:spLocks noGrp="1"/>
          </p:cNvSpPr>
          <p:nvPr>
            <p:ph idx="1"/>
          </p:nvPr>
        </p:nvSpPr>
        <p:spPr>
          <a:xfrm>
            <a:off x="1435608" y="857232"/>
            <a:ext cx="7498080" cy="5391168"/>
          </a:xfrm>
        </p:spPr>
        <p:txBody>
          <a:bodyPr/>
          <a:lstStyle/>
          <a:p>
            <a:pPr algn="ctr">
              <a:buNone/>
            </a:pPr>
            <a:r>
              <a:rPr lang="en-US" b="1" i="1" dirty="0">
                <a:solidFill>
                  <a:srgbClr val="002060"/>
                </a:solidFill>
              </a:rPr>
              <a:t>4. </a:t>
            </a:r>
            <a:r>
              <a:rPr lang="uz-Cyrl-UZ" b="1" i="1" dirty="0">
                <a:solidFill>
                  <a:srgbClr val="002060"/>
                </a:solidFill>
              </a:rPr>
              <a:t>Turbinalar konstruktiv belgilariga qarab to’rt turga bo’linadi:</a:t>
            </a:r>
            <a:endParaRPr lang="en-US" b="1" i="1" dirty="0">
              <a:solidFill>
                <a:srgbClr val="002060"/>
              </a:solidFill>
            </a:endParaRPr>
          </a:p>
          <a:p>
            <a:pPr algn="ctr">
              <a:buNone/>
            </a:pPr>
            <a:endParaRPr lang="ru-RU" b="1" i="1" dirty="0">
              <a:solidFill>
                <a:srgbClr val="002060"/>
              </a:solidFill>
            </a:endParaRPr>
          </a:p>
          <a:p>
            <a:pPr>
              <a:buNone/>
            </a:pPr>
            <a:r>
              <a:rPr lang="uz-Cyrl-UZ" sz="4000" dirty="0"/>
              <a:t>1) radial-o’qiy; </a:t>
            </a:r>
            <a:endParaRPr lang="en-US" sz="4000" dirty="0"/>
          </a:p>
          <a:p>
            <a:pPr>
              <a:buNone/>
            </a:pPr>
            <a:r>
              <a:rPr lang="uz-Cyrl-UZ" sz="4000" dirty="0"/>
              <a:t>2) propellerli; </a:t>
            </a:r>
            <a:endParaRPr lang="en-US" sz="4000" dirty="0"/>
          </a:p>
          <a:p>
            <a:pPr>
              <a:buNone/>
            </a:pPr>
            <a:r>
              <a:rPr lang="uz-Cyrl-UZ" sz="4000" dirty="0"/>
              <a:t>3) burilma kurakli;</a:t>
            </a:r>
            <a:endParaRPr lang="en-US" sz="4000" dirty="0"/>
          </a:p>
          <a:p>
            <a:pPr>
              <a:buNone/>
            </a:pPr>
            <a:r>
              <a:rPr lang="uz-Cyrl-UZ" sz="4000" dirty="0"/>
              <a:t> 4) cho’michli.</a:t>
            </a:r>
            <a:endParaRPr lang="ru-RU" sz="4000" dirty="0"/>
          </a:p>
          <a:p>
            <a:endParaRPr lang="ru-RU" dirty="0"/>
          </a:p>
        </p:txBody>
      </p:sp>
      <p:pic>
        <p:nvPicPr>
          <p:cNvPr id="2097157" name="Picture 4" descr="Поворотно-лопастная турбина">
            <a:hlinkClick r:id="rId2"/>
          </p:cNvPr>
          <p:cNvPicPr>
            <a:picLocks noChangeAspect="1" noChangeArrowheads="1"/>
          </p:cNvPicPr>
          <p:nvPr/>
        </p:nvPicPr>
        <p:blipFill>
          <a:blip r:embed="rId3"/>
          <a:srcRect/>
          <a:stretch>
            <a:fillRect/>
          </a:stretch>
        </p:blipFill>
        <p:spPr bwMode="auto">
          <a:xfrm>
            <a:off x="6500826" y="3643314"/>
            <a:ext cx="1817840" cy="1357322"/>
          </a:xfrm>
          <a:prstGeom prst="rect">
            <a:avLst/>
          </a:prstGeom>
          <a:noFill/>
        </p:spPr>
      </p:pic>
      <p:sp>
        <p:nvSpPr>
          <p:cNvPr id="1048600" name="AutoShape 8" descr="data:image/jpeg;base64,/9j/4AAQSkZJRgABAQAAAQABAAD/2wCEAAkGBhQQDxQPDxQUEBAUDxAQEBQPEBAPEA8QFBAVFBQQFhQXHSYeFxkjGRQUHy8gIycpLCwsFR4xNTAqNSYrLCkBCQoKDgwOGg8PGiwfHRwpKSktLCkpKSkqLSkpKSwpKSwpKSksLCwsKSkpKSwpKSkpKSksKSksKSkpLCwsKSkpKf/AABEIAMUBAAMBIgACEQEDEQH/xAAcAAACAwEBAQEAAAAAAAAAAAABAgADBQQGBwj/xAA/EAABAgMEBQkIAgAFBQAAAAABAAIDESEEEjFBBQZRYXETIjJicoGRoeEUUqKxssHR8CNCBxUzgvEWJGOS0v/EABoBAAMBAQEBAAAAAAAAAAAAAAECAwAEBQb/xAApEQACAgICAgECBgMAAAAAAAAAAQIRAxIEITFBIhNRMmGhsdHhFEJS/9oADAMBAAIRAxEAPwD5/HPPdU9N2fWKUH9mmj9N3bf9RSgL6FGbGBTAoAJgFiTYwKIKgCYBEm2EJgoAmARJOREU11G6sTsVEI3UZLAsCIRkjdWBYAoE0kZLC2KlVoCF1Y2xUUFYWpSFqGUhEpTkISWGsQlBMQgsOmKSlJTFKUB0xSUhKchKViqYpKUlMUpCA6YpJ/ShPecdqJQCxRMsj9N3bd9RQCaP03dt31FABZCthCdoSgKwBEk2EBOAgAnaESEmFoVjWoNarGhEi2QNRupw1G6sT2K7qN1WXUZLA2KrqN1WSUksDYruoyVl1S6iDYSSICe6pdWFsQsVbmLokpdWCp0cZCQrXg6DLqk3dgkSUsTV6JKbS1+4G6TvrTzXN/kYrrY7FinV0ZKUhdtq0XEhmRaTvaCW+K5okEgTIIGRlTxTxywl4YXCS8opKUpkpVAoQoFMQlKBVClKUxQKw6EKA+6YoDFAoiyP03dt/wBRQATRxz3dt31FBoWQjYwCdoQATgIkZMZoVjQlaFYAiQkxgFY0JAnBRJMsARkgEQiSYZIyUCKwjZJKSRCKwLBJSSZGSILEkjJPJENWBYgatnReiMHxO4HLehYNGEc9wrkNnqteE2X7TgvH5fLv4Y/H3PX4vFr5z8/YAgACWNUZJyJqLzD0RHSlUCe1URLExwM2gz7j4hX3aSx41Quo2CjKj6uQjldO50vms+0ao5w39zgT5j8L0kv01VcWLSWCtDkZY+GI8cX6PGx9XorcAHdkzXFGsL2TvNcJY0mB3ii+r6vau8q4R4tILTzRnFcMhsbtK1ouhYUJsZzGi9Hc8OaGtusY4VAHjXeuyHLye0iLhFHwkpSro0O64t2OLfAyVa9QQQoflMQll81h0y2P03dt31FQJow57u276igAghGxgrGhIE4TEJMsCYJAnCxFjhO1VhOERGWApkgKdEkxgilCZYRhCKiIRFCAigE7GEmQEyaADMrCgAngtXRtiE5u6WI2bwrLBoqVX4/tJrUaMAKACgy4LxeXy9/hDx+/9Hs8XiafOfn9gQnHCm5M526nmU0OUztz+yrbEGE5rzj0Bidneo98vVViNinv0WMIXlFRzlU96xgufKnyxWxoLQIiDlo8xCnzRUOinYOrtPcrNXdA8p/PGB5MHmNI/wBUg/SMyvUxOc69swkOiNgGQVIxvtk5SrpCls6SAAAAAoABgAFRpJ04ZHeDwAn8leTT9C5bRDvAbr2RqNisiLPiGsUG7a4w/wDIXYS6XO+6zSvR69QCLWXESDmM7y0XT8gvOlezidwTJ+xCEqchKqDJl0bpu7bvqKARjdN3bd9RQCCFY4TBKEwTEWOEwShMFiTGCcJAmCIjLAnBVQVgKxNjhMEIUMuMmgkmkguh9naz/ViMh7ibzh3NU55oY/xOjRxTn+FFQTAJm2yzN6T4j+yy6PNXwtMWPMO/3B3jQrnfPxLxbKrg5H5pFDGEmQqSt2waP5MXj0juJkPsl0daLOTOC4EzwmJ8KrRLlwcnlvL8Y9I7uPxFj+Uu2SXhKSgOQy8FWX/tVA+fDcuE7S0U5wBNJCtCZ0ouQuk7Amuea7AJiUyFWbGJzmd2Cxip8SYw4K1sYSnnJB0AFwINADeNCXbG8MVS4d/DJYwzotf2m5bWr2r3KyjRqQZ80YGKdx93ae4bpq7q9yp5eMDyQndbORjEZbm7T3bV6WLFnjISEgBQAe6AMgqRjfbJyl6Q5tFZAUEmgCQAAyAGHBF+E1zwxn3pnRf2SqTLQZ/JVWmOGQXPMxJriZ7tnchCdKpzxXl/8QtYOSs/ItPPizb2Wf2PnLvTwi5SSQr8HgdaNMi1RrzJ8m0SbOcyTUmXgO5YpRKUr2YxUVSJXfYClz70ShmmGRbG6bu276igEY3Td23fUUAggMYJglCYJiLHCYJGpwsTYwTBKE7GkmQWbrti1YzVp2bRoDb8U3RlKs/z8t67dHaH5MB8Rt6IegyRnuJH28di0ImhyefGJJ9wU4T9F5uflN9Q6R048CXcjzNu0ndFyGLozIHO4zy7lhvYXGs+9ektcMFxaBJo/ZLgfCHH7ry5O2d8V0Z7IG6fFxVjbI05eZBXcGSy+yWIxYLOCLYZVZMHKtVq6D089rxCi1BMmuzDth4rlc3bl4JLNYy+MxrcS8HgAZk+Swp7VrZ1PzyV7TTwVVptDYLL0UhtJtE6u4D74LzNs10IMobBxcSfIIUxrPXh0lYSJL527We0uwcBwaJeajNabSMSHcW/ghCg2e+iPmJZLS0NoTlv5H0hTlsLyP6jZvK8BYtd6gRmT2lh+x/K95q1rkx7RCc4lk/43ZMn/Q7BnNPFd9iyfXR6sxKXRRoAAAoABgANirLUZJWGpGyVa1/KsRGc6QokayeKcGeHmnhtzWMc9sjNhsL3m61oJcTQSAqvi2sGmDarQ6MaA81g91gwH3717P8AxK1ioLHDIrJ0WWQ/q3vx4L52V6XFxUt37IzfoUoFEoFdgEKUBiiUFh0Wxum7tu+ooBGN03dt31FAIIVjBMEoRTEmOEwSBOFibGaNi9ToXRFwNc5t6I6Vxspy2OP28di49XtFT/meJifNBEwT+/tV7qwWYwgYjpF7scbzZ5cdq8zkZt3qvC/V/wAI6McNe35Es1gEPpSdEPSOIG4flcOmItxssNnBase1TF4y7wN3ivHaZtZfEOyZ8FxTdI6IKzOiHHjOi5y3Z5EfNdGPj4lVuZx+ZXMXK4bE0RtFY1stvgi4IozOIQpmQmScJY8F7rVbVttnh+02gXnGjGZPP2YMzmqtWdWw1ptVoBDf6NlV590fc5Lu0npC9N7pSlJomGgSyGxqrGN9slKXpHlNengziBxERxmQJXSDhTFeJaMytPWDSHKRDOtfNVtstATjITSyfY8V0cjTuV7Wz4rqZAApRB8GWFdk0oWcr2Ty/CbRluMCMCDzCQHjaCZT4hMcd29CzWXlYjWChvCfAVPkEQH2vVu1F8G6cWG7PEFuS0nj88Fk6swrsBpzfef/ALZhrfkfFapdTbUAmW+StHwSfkjN1T8p4fu5cGndOtssB0V1ZCTG++4ig4Lre+6Np3yBMs/NfLNdtOe0RuTYf44ZIGxz8C77eKvhx/UlXonKWqs8/a7S6K90R5vPc4ucTmSqCmKBXseDmsVKU6UhYohChmmKXPvWKItjdN3bd9RShNG6bu276ilCCFY4RCUJgmJMYLpsNn5SI1m014LmC2tV2DlZnEAEb6z+wUc8tcbaNBXJHstEwgIjWgAthiQlLpbfmfBadoecBTLLHbPuWJoK1XXC9/atdpK2tIuDBMSw4UXkV10dHswdJ24jok9Hbv8AsvPl08dvmu61RS55JwwVXIDznVc05WzoiqRQyH314omFu8l1CFWexK8foE0gxykL0GrmgQ7/ALiPzYbZEA0LjsG9JoHQXLO5R9ITZFx2rdttsBAa0ShsHNbsG0nbvVYQvtiTlXSKdJW+9Ui60c1rWzk0e63fvXkNYtJybIGRNOA2ALT0ppCUyeA4SwG5eJtkUxXmWE8gnnKhIROWBA5SJPIVO/YFrPbsCFms1xoA9d5XRySgXRzQ1HjYrrksOKDsKrGZxRmr0Oqer188pE5rZAuOEm+6Osfkq9B6CMd4cRJoIMyDdGJmfAyGa9bFuw2CGzATmc3Had6pGNk5OjY0VFvPdLoht0DYJ0Hkta7v/dqyNAMlCvZudPuFPyu626REJjnmgAJJOEhirImzzuvGn+Qhcmw8902t2jJzu77r5gVo6a0m60xnRXYEyaPdbkPv3rgkvXwYvpx/NnFOezKyECFYQlIVxUyshKQrCEpCxRMrKTPvVhVefggWRZGPPd23fUUApH6bu276igEEZjhMCqwUwKJNocFa2hInJkxDRtO6R6XBZE1r6PigsAzFChKCyRcX7OfLkljqUfueig4gjAYbV0W7SMxdzXgbVpKLY3XWydBJvMDhO7taDlJauhtYhaGvY8XYgk9nOLhITDmieAkQZTyXgz2i3B+UenDWcVOPhmywTMl0CGuSBF9F1mKuYoI8S4p9HWExny6LP7OIMghZYXKxAychOp3b16uHDaxgbDncG2QLnbafo4lUhDYWUqFdJrAxvNY0f+x9478aZLItlpxOX7iu20RKbBsyWLaYLovR5rBQu+ctpV26JJWeet0R0eIWNwnziKABWQdGBgzn8u/ataFZGtEmig8eJO1R0NcrdsuukZURmzh3INZRdj21SXCaCqwThiNWhonQLopvv5rBt+Z/C77DohrefG7hmTlL8rsdaC83GC60e7g38lPGF9sVy+x0RraGNEGEJAYAYk5ucczTu3LmtEmtm9wFJvcTJrBxNAFcYYFG0picTvWRpHThY+7ClzQbxPO52Eu4ftF0wxyyPWJCc441cja0VrlZ33YUKKHSAaACPH/hZmuunb8rOzDF/wAw37+C8nEsTC/lLoD53rzeaZznOitfUzNTvXfh4rhK5ejkycmMo1E5rqBCvLUpYu45lIoLUCFaWpS1YdMqISEK4hVuCA6ZS5VHFWPVefegdURo/Td23fUUoKMbpu7bvqKUIIdocJgUk0wKIjHBVsCOWGY794VKIRJSin0zRtMNtohFmBlMTxa7IryUKO6BF917HVB2jJb7XSMxQrl0tY+WF8SEUCU8A8bDv3ri5eD6i2j5RuNL6L1/1f6GzorTAijY7MLV9povmUOO6E6s2kYg0K3omuU2iTWgyrReK4npWe11b1ohsjvgRRdc43GuOYOEt5HzXs4kUUnXYBMCWUuC/Ptr0uXxL9Ky3YL6DqX/AIgQ2hrLQTfb0XOy4GtVaDpUSkr7R7a0BjXDlyWlzQ4MGN2ZAL8wJg76Lkt8a8W8nK4Mhs2SFFg696R5aHDtlnfzoZuOLTXk3yoRucBj7y8pD1vtAzaaZsHjMJZyHhCz3xNKU/c1UT8tq8I7XC0Gl5o4MCVunYrzznk8FMpoz25Yz+zgM6mvkmZpRkORhtm7aa94GR4rytltBcanxqVoQhM91SnikK4mqLS6Jnxxw2LvgvuyY2khNx/JWfZHybLfWq6IkYMhl5wnIbXu90ftFWKcnSJyqKth0tpK426089wx2DavOlGJGLiXGpKSa9vDiWKNezxc2R5JX6GUklvKXlYikQhAozQmsMAhIWp5oEoDJspIVMVXvK5YrkC8O2UvKqTuKrz70Duiho/Td23fUUAUY/Td23fUUoQQ7Q4KYFIEwRJscFEJQmCwjGCcJAmCJJixrK19HtDuOI78VynVyC7329lwI8wSu8JpqcsUJeULtJeGZ/8A0hDyfE+D8KyFqpBBmS93FwA8hNd7HyV4iILj4v8AklLJkXs432JzAeRMgQQ5jjNrgcRPJYBYWvLXAtOw4+q9ZNcmkbCIzZYOFWu2H8Lmz8OMlcOmdHH5coOp9o83EaRxXRZTJaFlDIp5C0fxRhRryOa8ZGa0oeoUUyLXNeD7rgvHcZLpnsqcfKZwWa0AHiVrWV5cQACd2Z8FoWHUoMrFeAN5DQu6NpaBZm3bOBEf70uY3/6VseGc3SRHJmhFAEEQWcpHpPosB5z/AMBZFut7ozrzpAASa1tGtGwKi02t0Rxe83nH9kNgVN5exg46xdvyeRmzPJ16LJqXlXeUmuk59R7yl5V3lLywdSyal5VzQvLG1LLyVzlWXqt0RYdRDEiLmeUznKpxSnVjhQrikzRKXPvWOlIeP03dt/1FKEY/Td23/UUoQQzHCYJAUwRJtFgTBIEwWJscIhKEwRJMdMCkmiCsTHBTByrmiCsK0XB6a+qZo3kRHElos7Ygk8BwyniN4OITWacMSY+IBs5RxHmhNGaRwjJ20NGUoqkxnxSekS7tEu+aWaBKCZJLwDz5DNSaWaE0Q0NNCaWaE0A0PeQvJC5AuWG1HvJS9ISlLlhlEYvSFyBKQlArGJHFISiSlJWLJAJQH3UKUfdAqkd0bR/Pdzv7u/r1jvSjR/W+H1RUUtnQWEaP63w+qYWDrfD6qKLbMRoYWDrfD6phYOt8PqootsybQwsPW+H1TCw9b4fVRRHZiNIPsPW+H1R9h63w+qii2zE1QfYut5eqIsXW+H1UUW2YNUH2LreXqj7F1vL1UUR2YNUH2PreXqj7Hv8AL1UUQ2YNUA2LreXqh7F1vL1UUW2ZtUD2LreXqh7F1vL1UUW2Y2qB7F1vh9UPYet8Pqootsw6oHsPW+H1Q9h63w+qii2zDqgGw9b4fVKbB1vh9VFFtmOkhTYOt8PqlNg63w+qii2zHSAbB1vh9Uv+X9b4fVRRDZjoB0f1vh9Uv+X16Xw+qii2zHR//9k="/>
          <p:cNvSpPr>
            <a:spLocks noChangeAspect="1" noChangeArrowheads="1"/>
          </p:cNvSpPr>
          <p:nvPr/>
        </p:nvSpPr>
        <p:spPr bwMode="auto">
          <a:xfrm>
            <a:off x="0" y="-898525"/>
            <a:ext cx="2438400" cy="18764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8601" name="AutoShape 10" descr="data:image/jpeg;base64,/9j/4AAQSkZJRgABAQAAAQABAAD/2wCEAAkGBhQQDxQPDxQUEBAUDxAQEBQPEBAPEA8QFBAVFBQQFhQXHSYeFxkjGRQUHy8gIycpLCwsFR4xNTAqNSYrLCkBCQoKDgwOGg8PGiwfHRwpKSktLCkpKSkqLSkpKSwpKSwpKSksLCwsKSkpKSwpKSkpKSksKSksKSkpLCwsKSkpKf/AABEIAMUBAAMBIgACEQEDEQH/xAAcAAACAwEBAQEAAAAAAAAAAAABAgADBQQGBwj/xAA/EAABAgMEBQkIAgAFBQAAAAABAAIDESEEEjFBBQZRYXETIjJicoGRoeEUUqKxssHR8CNCBxUzgvEWJGOS0v/EABoBAAMBAQEBAAAAAAAAAAAAAAECAwAEBQb/xAApEQACAgICAgECBgMAAAAAAAAAAQIRAxIEITFBIhNRMmGhsdHhFEJS/9oADAMBAAIRAxEAPwD5/HPPdU9N2fWKUH9mmj9N3bf9RSgL6FGbGBTAoAJgFiTYwKIKgCYBEm2EJgoAmARJOREU11G6sTsVEI3UZLAsCIRkjdWBYAoE0kZLC2KlVoCF1Y2xUUFYWpSFqGUhEpTkISWGsQlBMQgsOmKSlJTFKUB0xSUhKchKViqYpKUlMUpCA6YpJ/ShPecdqJQCxRMsj9N3bd9RQCaP03dt31FABZCthCdoSgKwBEk2EBOAgAnaESEmFoVjWoNarGhEi2QNRupw1G6sT2K7qN1WXUZLA2KrqN1WSUksDYruoyVl1S6iDYSSICe6pdWFsQsVbmLokpdWCp0cZCQrXg6DLqk3dgkSUsTV6JKbS1+4G6TvrTzXN/kYrrY7FinV0ZKUhdtq0XEhmRaTvaCW+K5okEgTIIGRlTxTxywl4YXCS8opKUpkpVAoQoFMQlKBVClKUxQKw6EKA+6YoDFAoiyP03dt/wBRQATRxz3dt31FBoWQjYwCdoQATgIkZMZoVjQlaFYAiQkxgFY0JAnBRJMsARkgEQiSYZIyUCKwjZJKSRCKwLBJSSZGSILEkjJPJENWBYgatnReiMHxO4HLehYNGEc9wrkNnqteE2X7TgvH5fLv4Y/H3PX4vFr5z8/YAgACWNUZJyJqLzD0RHSlUCe1URLExwM2gz7j4hX3aSx41Quo2CjKj6uQjldO50vms+0ao5w39zgT5j8L0kv01VcWLSWCtDkZY+GI8cX6PGx9XorcAHdkzXFGsL2TvNcJY0mB3ii+r6vau8q4R4tILTzRnFcMhsbtK1ouhYUJsZzGi9Hc8OaGtusY4VAHjXeuyHLye0iLhFHwkpSro0O64t2OLfAyVa9QQQoflMQll81h0y2P03dt31FQJow57u276igAghGxgrGhIE4TEJMsCYJAnCxFjhO1VhOERGWApkgKdEkxgilCZYRhCKiIRFCAigE7GEmQEyaADMrCgAngtXRtiE5u6WI2bwrLBoqVX4/tJrUaMAKACgy4LxeXy9/hDx+/9Hs8XiafOfn9gQnHCm5M526nmU0OUztz+yrbEGE5rzj0Bidneo98vVViNinv0WMIXlFRzlU96xgufKnyxWxoLQIiDlo8xCnzRUOinYOrtPcrNXdA8p/PGB5MHmNI/wBUg/SMyvUxOc69swkOiNgGQVIxvtk5SrpCls6SAAAAAoABgAFRpJ04ZHeDwAn8leTT9C5bRDvAbr2RqNisiLPiGsUG7a4w/wDIXYS6XO+6zSvR69QCLWXESDmM7y0XT8gvOlezidwTJ+xCEqchKqDJl0bpu7bvqKARjdN3bd9RQCCFY4TBKEwTEWOEwShMFiTGCcJAmCIjLAnBVQVgKxNjhMEIUMuMmgkmkguh9naz/ViMh7ibzh3NU55oY/xOjRxTn+FFQTAJm2yzN6T4j+yy6PNXwtMWPMO/3B3jQrnfPxLxbKrg5H5pFDGEmQqSt2waP5MXj0juJkPsl0daLOTOC4EzwmJ8KrRLlwcnlvL8Y9I7uPxFj+Uu2SXhKSgOQy8FWX/tVA+fDcuE7S0U5wBNJCtCZ0ouQuk7Amuea7AJiUyFWbGJzmd2Cxip8SYw4K1sYSnnJB0AFwINADeNCXbG8MVS4d/DJYwzotf2m5bWr2r3KyjRqQZ80YGKdx93ae4bpq7q9yp5eMDyQndbORjEZbm7T3bV6WLFnjISEgBQAe6AMgqRjfbJyl6Q5tFZAUEmgCQAAyAGHBF+E1zwxn3pnRf2SqTLQZ/JVWmOGQXPMxJriZ7tnchCdKpzxXl/8QtYOSs/ItPPizb2Wf2PnLvTwi5SSQr8HgdaNMi1RrzJ8m0SbOcyTUmXgO5YpRKUr2YxUVSJXfYClz70ShmmGRbG6bu276igEY3Td23fUUAggMYJglCYJiLHCYJGpwsTYwTBKE7GkmQWbrti1YzVp2bRoDb8U3RlKs/z8t67dHaH5MB8Rt6IegyRnuJH28di0ImhyefGJJ9wU4T9F5uflN9Q6R048CXcjzNu0ndFyGLozIHO4zy7lhvYXGs+9ektcMFxaBJo/ZLgfCHH7ry5O2d8V0Z7IG6fFxVjbI05eZBXcGSy+yWIxYLOCLYZVZMHKtVq6D089rxCi1BMmuzDth4rlc3bl4JLNYy+MxrcS8HgAZk+Swp7VrZ1PzyV7TTwVVptDYLL0UhtJtE6u4D74LzNs10IMobBxcSfIIUxrPXh0lYSJL527We0uwcBwaJeajNabSMSHcW/ghCg2e+iPmJZLS0NoTlv5H0hTlsLyP6jZvK8BYtd6gRmT2lh+x/K95q1rkx7RCc4lk/43ZMn/Q7BnNPFd9iyfXR6sxKXRRoAAAoABgANirLUZJWGpGyVa1/KsRGc6QokayeKcGeHmnhtzWMc9sjNhsL3m61oJcTQSAqvi2sGmDarQ6MaA81g91gwH3717P8AxK1ioLHDIrJ0WWQ/q3vx4L52V6XFxUt37IzfoUoFEoFdgEKUBiiUFh0Wxum7tu+ooBGN03dt31FAIIVjBMEoRTEmOEwSBOFibGaNi9ToXRFwNc5t6I6Vxspy2OP28di49XtFT/meJifNBEwT+/tV7qwWYwgYjpF7scbzZ5cdq8zkZt3qvC/V/wAI6McNe35Es1gEPpSdEPSOIG4flcOmItxssNnBase1TF4y7wN3ivHaZtZfEOyZ8FxTdI6IKzOiHHjOi5y3Z5EfNdGPj4lVuZx+ZXMXK4bE0RtFY1stvgi4IozOIQpmQmScJY8F7rVbVttnh+02gXnGjGZPP2YMzmqtWdWw1ptVoBDf6NlV590fc5Lu0npC9N7pSlJomGgSyGxqrGN9slKXpHlNengziBxERxmQJXSDhTFeJaMytPWDSHKRDOtfNVtstATjITSyfY8V0cjTuV7Wz4rqZAApRB8GWFdk0oWcr2Ty/CbRluMCMCDzCQHjaCZT4hMcd29CzWXlYjWChvCfAVPkEQH2vVu1F8G6cWG7PEFuS0nj88Fk6swrsBpzfef/ALZhrfkfFapdTbUAmW+StHwSfkjN1T8p4fu5cGndOtssB0V1ZCTG++4ig4Lre+6Np3yBMs/NfLNdtOe0RuTYf44ZIGxz8C77eKvhx/UlXonKWqs8/a7S6K90R5vPc4ucTmSqCmKBXseDmsVKU6UhYohChmmKXPvWKItjdN3bd9RShNG6bu276ilCCFY4RCUJgmJMYLpsNn5SI1m014LmC2tV2DlZnEAEb6z+wUc8tcbaNBXJHstEwgIjWgAthiQlLpbfmfBadoecBTLLHbPuWJoK1XXC9/atdpK2tIuDBMSw4UXkV10dHswdJ24jok9Hbv8AsvPl08dvmu61RS55JwwVXIDznVc05WzoiqRQyH314omFu8l1CFWexK8foE0gxykL0GrmgQ7/ALiPzYbZEA0LjsG9JoHQXLO5R9ITZFx2rdttsBAa0ShsHNbsG0nbvVYQvtiTlXSKdJW+9Ui60c1rWzk0e63fvXkNYtJybIGRNOA2ALT0ppCUyeA4SwG5eJtkUxXmWE8gnnKhIROWBA5SJPIVO/YFrPbsCFms1xoA9d5XRySgXRzQ1HjYrrksOKDsKrGZxRmr0Oqer188pE5rZAuOEm+6Osfkq9B6CMd4cRJoIMyDdGJmfAyGa9bFuw2CGzATmc3Had6pGNk5OjY0VFvPdLoht0DYJ0Hkta7v/dqyNAMlCvZudPuFPyu626REJjnmgAJJOEhirImzzuvGn+Qhcmw8902t2jJzu77r5gVo6a0m60xnRXYEyaPdbkPv3rgkvXwYvpx/NnFOezKyECFYQlIVxUyshKQrCEpCxRMrKTPvVhVefggWRZGPPd23fUUApH6bu276igEEZjhMCqwUwKJNocFa2hInJkxDRtO6R6XBZE1r6PigsAzFChKCyRcX7OfLkljqUfueig4gjAYbV0W7SMxdzXgbVpKLY3XWydBJvMDhO7taDlJauhtYhaGvY8XYgk9nOLhITDmieAkQZTyXgz2i3B+UenDWcVOPhmywTMl0CGuSBF9F1mKuYoI8S4p9HWExny6LP7OIMghZYXKxAychOp3b16uHDaxgbDncG2QLnbafo4lUhDYWUqFdJrAxvNY0f+x9478aZLItlpxOX7iu20RKbBsyWLaYLovR5rBQu+ctpV26JJWeet0R0eIWNwnziKABWQdGBgzn8u/ataFZGtEmig8eJO1R0NcrdsuukZURmzh3INZRdj21SXCaCqwThiNWhonQLopvv5rBt+Z/C77DohrefG7hmTlL8rsdaC83GC60e7g38lPGF9sVy+x0RraGNEGEJAYAYk5ucczTu3LmtEmtm9wFJvcTJrBxNAFcYYFG0picTvWRpHThY+7ClzQbxPO52Eu4ftF0wxyyPWJCc441cja0VrlZ33YUKKHSAaACPH/hZmuunb8rOzDF/wAw37+C8nEsTC/lLoD53rzeaZznOitfUzNTvXfh4rhK5ejkycmMo1E5rqBCvLUpYu45lIoLUCFaWpS1YdMqISEK4hVuCA6ZS5VHFWPVefegdURo/Td23fUUoKMbpu7bvqKUIIdocJgUk0wKIjHBVsCOWGY794VKIRJSin0zRtMNtohFmBlMTxa7IryUKO6BF917HVB2jJb7XSMxQrl0tY+WF8SEUCU8A8bDv3ri5eD6i2j5RuNL6L1/1f6GzorTAijY7MLV9povmUOO6E6s2kYg0K3omuU2iTWgyrReK4npWe11b1ohsjvgRRdc43GuOYOEt5HzXs4kUUnXYBMCWUuC/Ptr0uXxL9Ky3YL6DqX/AIgQ2hrLQTfb0XOy4GtVaDpUSkr7R7a0BjXDlyWlzQ4MGN2ZAL8wJg76Lkt8a8W8nK4Mhs2SFFg696R5aHDtlnfzoZuOLTXk3yoRucBj7y8pD1vtAzaaZsHjMJZyHhCz3xNKU/c1UT8tq8I7XC0Gl5o4MCVunYrzznk8FMpoz25Yz+zgM6mvkmZpRkORhtm7aa94GR4rytltBcanxqVoQhM91SnikK4mqLS6Jnxxw2LvgvuyY2khNx/JWfZHybLfWq6IkYMhl5wnIbXu90ftFWKcnSJyqKth0tpK426089wx2DavOlGJGLiXGpKSa9vDiWKNezxc2R5JX6GUklvKXlYikQhAozQmsMAhIWp5oEoDJspIVMVXvK5YrkC8O2UvKqTuKrz70Duiho/Td23fUUAUY/Td23fUUoQQ7Q4KYFIEwRJscFEJQmCwjGCcJAmCJJixrK19HtDuOI78VynVyC7329lwI8wSu8JpqcsUJeULtJeGZ/8A0hDyfE+D8KyFqpBBmS93FwA8hNd7HyV4iILj4v8AklLJkXs432JzAeRMgQQ5jjNrgcRPJYBYWvLXAtOw4+q9ZNcmkbCIzZYOFWu2H8Lmz8OMlcOmdHH5coOp9o83EaRxXRZTJaFlDIp5C0fxRhRryOa8ZGa0oeoUUyLXNeD7rgvHcZLpnsqcfKZwWa0AHiVrWV5cQACd2Z8FoWHUoMrFeAN5DQu6NpaBZm3bOBEf70uY3/6VseGc3SRHJmhFAEEQWcpHpPosB5z/AMBZFut7ozrzpAASa1tGtGwKi02t0Rxe83nH9kNgVN5exg46xdvyeRmzPJ16LJqXlXeUmuk59R7yl5V3lLywdSyal5VzQvLG1LLyVzlWXqt0RYdRDEiLmeUznKpxSnVjhQrikzRKXPvWOlIeP03dt/1FKEY/Td23/UUoQQzHCYJAUwRJtFgTBIEwWJscIhKEwRJMdMCkmiCsTHBTByrmiCsK0XB6a+qZo3kRHElos7Ygk8BwyniN4OITWacMSY+IBs5RxHmhNGaRwjJ20NGUoqkxnxSekS7tEu+aWaBKCZJLwDz5DNSaWaE0Q0NNCaWaE0A0PeQvJC5AuWG1HvJS9ISlLlhlEYvSFyBKQlArGJHFISiSlJWLJAJQH3UKUfdAqkd0bR/Pdzv7u/r1jvSjR/W+H1RUUtnQWEaP63w+qYWDrfD6qKLbMRoYWDrfD6phYOt8PqootsybQwsPW+H1TCw9b4fVRRHZiNIPsPW+H1R9h63w+qii2zE1QfYut5eqIsXW+H1UUW2YNUH2LreXqj7F1vL1UUR2YNUH2PreXqj7Hv8AL1UUQ2YNUA2LreXqh7F1vL1UUW2ZtUD2LreXqh7F1vL1UUW2Y2qB7F1vh9UPYet8Pqootsw6oHsPW+H1Q9h63w+qii2zDqgGw9b4fVKbB1vh9VFFtmOkhTYOt8PqlNg63w+qii2zHSAbB1vh9Uv+X9b4fVRRDZjoB0f1vh9Uv+X16Xw+qii2zHR//9k="/>
          <p:cNvSpPr>
            <a:spLocks noChangeAspect="1" noChangeArrowheads="1"/>
          </p:cNvSpPr>
          <p:nvPr/>
        </p:nvSpPr>
        <p:spPr bwMode="auto">
          <a:xfrm>
            <a:off x="0" y="-898525"/>
            <a:ext cx="2438400" cy="18764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97158" name="Picture 12" descr="http://dic.academic.ru/pictures/enc_tech/i_170.jpg"/>
          <p:cNvPicPr>
            <a:picLocks noChangeAspect="1" noChangeArrowheads="1"/>
          </p:cNvPicPr>
          <p:nvPr/>
        </p:nvPicPr>
        <p:blipFill>
          <a:blip r:embed="rId4"/>
          <a:srcRect/>
          <a:stretch>
            <a:fillRect/>
          </a:stretch>
        </p:blipFill>
        <p:spPr bwMode="auto">
          <a:xfrm>
            <a:off x="4429124" y="4857760"/>
            <a:ext cx="2054233" cy="178592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Содержимое 2"/>
          <p:cNvSpPr>
            <a:spLocks noGrp="1"/>
          </p:cNvSpPr>
          <p:nvPr>
            <p:ph idx="1"/>
          </p:nvPr>
        </p:nvSpPr>
        <p:spPr>
          <a:xfrm>
            <a:off x="827584" y="457192"/>
            <a:ext cx="8229600" cy="2971808"/>
          </a:xfrm>
        </p:spPr>
        <p:txBody>
          <a:bodyPr>
            <a:normAutofit fontScale="90625" lnSpcReduction="10000"/>
          </a:bodyPr>
          <a:lstStyle/>
          <a:p>
            <a:pPr algn="ctr">
              <a:buNone/>
            </a:pPr>
            <a:r>
              <a:rPr lang="en-US" b="1" i="1" dirty="0" err="1">
                <a:solidFill>
                  <a:srgbClr val="FF0000"/>
                </a:solidFill>
                <a:latin typeface="Times New Roman" pitchFamily="18" charset="0"/>
                <a:cs typeface="Times New Roman" pitchFamily="18" charset="0"/>
              </a:rPr>
              <a:t>Turbinalarning</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harakteristikalari</a:t>
            </a:r>
            <a:endParaRPr lang="en-US" b="1" i="1" dirty="0">
              <a:solidFill>
                <a:srgbClr val="FF0000"/>
              </a:solidFill>
              <a:latin typeface="Times New Roman" pitchFamily="18" charset="0"/>
              <a:cs typeface="Times New Roman" pitchFamily="18" charset="0"/>
            </a:endParaRPr>
          </a:p>
          <a:p>
            <a:r>
              <a:rPr lang="uz-Cyrl-UZ" dirty="0">
                <a:latin typeface="Times New Roman" pitchFamily="18" charset="0"/>
                <a:cs typeface="Times New Roman" pitchFamily="18" charset="0"/>
              </a:rPr>
              <a:t>Ta’minlovchi suv sig’imi (odatda to’gon oldidagi suv ombori) yuqori b’ef, qabul qiluvchi suv sig’imi (to’g’ondan keyingi havza) quyi b’ef deyiladi. Suv yuqori b’efdan truba orqali turbina bo’limiga kiradi va turbinani aylantirib, so’rish trubasi orqali quyi b’efga tushadi.</a:t>
            </a:r>
            <a:endParaRPr lang="ru-RU" dirty="0">
              <a:latin typeface="Times New Roman" pitchFamily="18" charset="0"/>
              <a:cs typeface="Times New Roman" pitchFamily="18" charset="0"/>
            </a:endParaRPr>
          </a:p>
          <a:p>
            <a:endParaRPr lang="ru-RU" dirty="0"/>
          </a:p>
        </p:txBody>
      </p:sp>
      <p:pic>
        <p:nvPicPr>
          <p:cNvPr id="2097156" name="Picture 2"/>
          <p:cNvPicPr>
            <a:picLocks noChangeAspect="1" noChangeArrowheads="1"/>
          </p:cNvPicPr>
          <p:nvPr/>
        </p:nvPicPr>
        <p:blipFill>
          <a:blip r:embed="rId2">
            <a:lum bright="10000" contrast="-10000"/>
          </a:blip>
          <a:srcRect/>
          <a:stretch>
            <a:fillRect/>
          </a:stretch>
        </p:blipFill>
        <p:spPr bwMode="auto">
          <a:xfrm>
            <a:off x="1357290" y="3214686"/>
            <a:ext cx="6794100" cy="335758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Содержимое 2"/>
          <p:cNvSpPr>
            <a:spLocks noGrp="1"/>
          </p:cNvSpPr>
          <p:nvPr>
            <p:ph idx="1"/>
          </p:nvPr>
        </p:nvSpPr>
        <p:spPr>
          <a:xfrm>
            <a:off x="541009" y="214290"/>
            <a:ext cx="8715436" cy="6286544"/>
          </a:xfrm>
        </p:spPr>
        <p:txBody>
          <a:bodyPr>
            <a:noAutofit/>
          </a:bodyPr>
          <a:lstStyle/>
          <a:p>
            <a:pPr>
              <a:buNone/>
            </a:pPr>
            <a:r>
              <a:rPr lang="uz-Cyrl-UZ" sz="2000" dirty="0">
                <a:latin typeface="Times New Roman" pitchFamily="18" charset="0"/>
                <a:cs typeface="Times New Roman" pitchFamily="18" charset="0"/>
              </a:rPr>
              <a:t>Turbinalarni hisoblash va tanlab olishda bosim </a:t>
            </a:r>
            <a:r>
              <a:rPr lang="uz-Cyrl-UZ" sz="2000" i="1" dirty="0">
                <a:latin typeface="Times New Roman" pitchFamily="18" charset="0"/>
                <a:cs typeface="Times New Roman" pitchFamily="18" charset="0"/>
              </a:rPr>
              <a:t>N, </a:t>
            </a:r>
            <a:r>
              <a:rPr lang="uz-Cyrl-UZ" sz="2000" dirty="0">
                <a:latin typeface="Times New Roman" pitchFamily="18" charset="0"/>
                <a:cs typeface="Times New Roman" pitchFamily="18" charset="0"/>
              </a:rPr>
              <a:t>quvvat </a:t>
            </a:r>
            <a:r>
              <a:rPr lang="uz-Cyrl-UZ" sz="2000" i="1" dirty="0">
                <a:latin typeface="Times New Roman" pitchFamily="18" charset="0"/>
                <a:cs typeface="Times New Roman" pitchFamily="18" charset="0"/>
              </a:rPr>
              <a:t>N </a:t>
            </a:r>
            <a:r>
              <a:rPr lang="uz-Cyrl-UZ" sz="2000" dirty="0">
                <a:latin typeface="Times New Roman" pitchFamily="18" charset="0"/>
                <a:cs typeface="Times New Roman" pitchFamily="18" charset="0"/>
              </a:rPr>
              <a:t>va foydali ish koeffisienti asosiy parametrlar bo’lib hiso</a:t>
            </a:r>
            <a:r>
              <a:rPr lang="en-US" sz="2000" dirty="0">
                <a:latin typeface="Times New Roman" pitchFamily="18" charset="0"/>
                <a:cs typeface="Times New Roman" pitchFamily="18" charset="0"/>
              </a:rPr>
              <a:t>b</a:t>
            </a:r>
            <a:r>
              <a:rPr lang="uz-Cyrl-UZ" sz="2000" dirty="0">
                <a:latin typeface="Times New Roman" pitchFamily="18" charset="0"/>
                <a:cs typeface="Times New Roman" pitchFamily="18" charset="0"/>
              </a:rPr>
              <a:t>lanadi. Turbi</a:t>
            </a:r>
            <a:r>
              <a:rPr lang="en-US" sz="2000" dirty="0" err="1">
                <a:latin typeface="Times New Roman" pitchFamily="18" charset="0"/>
                <a:cs typeface="Times New Roman" pitchFamily="18" charset="0"/>
              </a:rPr>
              <a:t>naning</a:t>
            </a:r>
            <a:r>
              <a:rPr lang="uz-Cyrl-UZ" sz="2000" dirty="0">
                <a:latin typeface="Times New Roman" pitchFamily="18" charset="0"/>
                <a:cs typeface="Times New Roman" pitchFamily="18" charset="0"/>
              </a:rPr>
              <a:t> ish bosimi quyidagi formula yordamida hisoblanadi:</a:t>
            </a:r>
            <a:endParaRPr lang="ru-RU" sz="2000" dirty="0">
              <a:latin typeface="Times New Roman" pitchFamily="18" charset="0"/>
              <a:cs typeface="Times New Roman" pitchFamily="18" charset="0"/>
            </a:endParaRPr>
          </a:p>
          <a:p>
            <a:pPr>
              <a:buNone/>
            </a:pP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a:p>
            <a:pPr>
              <a:buNone/>
            </a:pPr>
            <a:r>
              <a:rPr lang="uz-Cyrl-UZ" sz="2000" dirty="0">
                <a:latin typeface="Times New Roman" pitchFamily="18" charset="0"/>
                <a:cs typeface="Times New Roman" pitchFamily="18" charset="0"/>
              </a:rPr>
              <a:t>bu erda </a:t>
            </a:r>
            <a:r>
              <a:rPr lang="en-US" sz="2000" dirty="0">
                <a:latin typeface="Times New Roman" pitchFamily="18" charset="0"/>
                <a:cs typeface="Times New Roman" pitchFamily="18" charset="0"/>
              </a:rPr>
              <a:t>H</a:t>
            </a:r>
            <a:r>
              <a:rPr lang="uz-Cyrl-UZ" sz="2000" dirty="0">
                <a:latin typeface="Times New Roman" pitchFamily="18" charset="0"/>
                <a:cs typeface="Times New Roman" pitchFamily="18" charset="0"/>
              </a:rPr>
              <a:t>st = </a:t>
            </a:r>
            <a:r>
              <a:rPr lang="en-US" sz="2000" dirty="0">
                <a:latin typeface="Times New Roman" pitchFamily="18" charset="0"/>
                <a:cs typeface="Times New Roman" pitchFamily="18" charset="0"/>
              </a:rPr>
              <a:t>Z</a:t>
            </a:r>
            <a:r>
              <a:rPr lang="uz-Cyrl-UZ" sz="2000" baseline="-25000" dirty="0">
                <a:latin typeface="Times New Roman" pitchFamily="18" charset="0"/>
                <a:cs typeface="Times New Roman" pitchFamily="18" charset="0"/>
              </a:rPr>
              <a:t>1</a:t>
            </a:r>
            <a:r>
              <a:rPr lang="uz-Cyrl-UZ" sz="2000" dirty="0">
                <a:latin typeface="Times New Roman" pitchFamily="18" charset="0"/>
                <a:cs typeface="Times New Roman" pitchFamily="18" charset="0"/>
              </a:rPr>
              <a:t> — </a:t>
            </a:r>
            <a:r>
              <a:rPr lang="en-US" sz="2000" dirty="0">
                <a:latin typeface="Times New Roman" pitchFamily="18" charset="0"/>
                <a:cs typeface="Times New Roman" pitchFamily="18" charset="0"/>
              </a:rPr>
              <a:t>Z</a:t>
            </a:r>
            <a:r>
              <a:rPr lang="uz-Cyrl-UZ" sz="2000" baseline="-25000" dirty="0">
                <a:latin typeface="Times New Roman" pitchFamily="18" charset="0"/>
                <a:cs typeface="Times New Roman" pitchFamily="18" charset="0"/>
              </a:rPr>
              <a:t>2</a:t>
            </a:r>
            <a:r>
              <a:rPr lang="uz-Cyrl-UZ" sz="2000" dirty="0">
                <a:latin typeface="Times New Roman" pitchFamily="18" charset="0"/>
                <a:cs typeface="Times New Roman" pitchFamily="18" charset="0"/>
              </a:rPr>
              <a:t>—ta’minlovchi va qabul qiluvchi suv sig’imlari sathlarining ayirmasi;</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V</a:t>
            </a:r>
            <a:r>
              <a:rPr lang="en-US" sz="2000" baseline="-25000" dirty="0">
                <a:latin typeface="Times New Roman" pitchFamily="18" charset="0"/>
                <a:cs typeface="Times New Roman" pitchFamily="18" charset="0"/>
              </a:rPr>
              <a:t>1</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V</a:t>
            </a:r>
            <a:r>
              <a:rPr lang="en-US" sz="2000" dirty="0">
                <a:latin typeface="Times New Roman" pitchFamily="18" charset="0"/>
                <a:cs typeface="Times New Roman" pitchFamily="18" charset="0"/>
              </a:rPr>
              <a:t> </a:t>
            </a:r>
            <a:r>
              <a:rPr lang="en-US" sz="2000" baseline="-25000" dirty="0">
                <a:latin typeface="Times New Roman" pitchFamily="18" charset="0"/>
                <a:cs typeface="Times New Roman" pitchFamily="18" charset="0"/>
              </a:rPr>
              <a:t>2</a:t>
            </a:r>
            <a:r>
              <a:rPr lang="en-US" sz="2000" dirty="0">
                <a:latin typeface="Times New Roman" pitchFamily="18" charset="0"/>
                <a:cs typeface="Times New Roman" pitchFamily="18" charset="0"/>
              </a:rPr>
              <a:t> </a:t>
            </a:r>
            <a:r>
              <a:rPr lang="uz-Cyrl-UZ" sz="2000" dirty="0">
                <a:latin typeface="Times New Roman" pitchFamily="18" charset="0"/>
                <a:cs typeface="Times New Roman" pitchFamily="18" charset="0"/>
              </a:rPr>
              <a:t> sistemaga kirish va chiqishdagi tezliklar; </a:t>
            </a:r>
            <a:r>
              <a:rPr lang="en-US" sz="2000" dirty="0">
                <a:latin typeface="Times New Roman" pitchFamily="18" charset="0"/>
                <a:cs typeface="Times New Roman" pitchFamily="18" charset="0"/>
              </a:rPr>
              <a:t>h</a:t>
            </a:r>
            <a:r>
              <a:rPr lang="en-US" sz="2000" baseline="-25000" dirty="0">
                <a:latin typeface="Times New Roman" pitchFamily="18" charset="0"/>
                <a:cs typeface="Times New Roman" pitchFamily="18" charset="0"/>
              </a:rPr>
              <a:t>12</a:t>
            </a:r>
            <a:r>
              <a:rPr lang="uz-Cyrl-UZ" sz="2000" dirty="0">
                <a:latin typeface="Times New Roman" pitchFamily="18" charset="0"/>
                <a:cs typeface="Times New Roman" pitchFamily="18" charset="0"/>
              </a:rPr>
              <a:t>—suv keltiruvchi va so’rish trubalari hamda mahalliy qarshilnklarda yo’qotilgan bosim.</a:t>
            </a:r>
            <a:endParaRPr lang="ru-RU" sz="2000" dirty="0">
              <a:latin typeface="Times New Roman" pitchFamily="18" charset="0"/>
              <a:cs typeface="Times New Roman" pitchFamily="18" charset="0"/>
            </a:endParaRPr>
          </a:p>
          <a:p>
            <a:pPr>
              <a:buNone/>
            </a:pPr>
            <a:r>
              <a:rPr lang="uz-Cyrl-UZ" sz="2000" dirty="0">
                <a:latin typeface="Times New Roman" pitchFamily="18" charset="0"/>
                <a:cs typeface="Times New Roman" pitchFamily="18" charset="0"/>
              </a:rPr>
              <a:t>Hisoblash ishini   osonlashtirish   uchun   quyidagi   formuladan foydalanish mumkis:</a:t>
            </a:r>
            <a:endParaRPr lang="ru-RU" sz="2000"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buNone/>
            </a:pPr>
            <a:r>
              <a:rPr lang="uz-Cyrl-UZ" sz="2000" dirty="0">
                <a:latin typeface="Times New Roman" pitchFamily="18" charset="0"/>
                <a:cs typeface="Times New Roman" pitchFamily="18" charset="0"/>
              </a:rPr>
              <a:t>Suv okimining quvvati quyidagi formula yordamida hisoblanadi</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r>
              <a:rPr lang="uz-Cyrl-UZ" sz="2000" dirty="0">
                <a:latin typeface="Times New Roman" pitchFamily="18" charset="0"/>
                <a:cs typeface="Times New Roman" pitchFamily="18" charset="0"/>
              </a:rPr>
              <a:t>Gidroelektrsstangnyaning quvvati esa quyidagicha hisoblanadi: </a:t>
            </a:r>
            <a:endParaRPr lang="ru-RU" sz="2000" dirty="0">
              <a:latin typeface="Times New Roman" pitchFamily="18" charset="0"/>
              <a:cs typeface="Times New Roman" pitchFamily="18" charset="0"/>
            </a:endParaRPr>
          </a:p>
          <a:p>
            <a:pPr>
              <a:buNone/>
            </a:pPr>
            <a:endParaRPr lang="ru-RU" sz="2000" dirty="0">
              <a:latin typeface="Times New Roman" pitchFamily="18" charset="0"/>
              <a:cs typeface="Times New Roman" pitchFamily="18" charset="0"/>
            </a:endParaRPr>
          </a:p>
          <a:p>
            <a:pPr>
              <a:buNone/>
            </a:pPr>
            <a:endParaRPr lang="ru-RU" sz="2000" dirty="0">
              <a:latin typeface="Times New Roman" pitchFamily="18" charset="0"/>
              <a:cs typeface="Times New Roman" pitchFamily="18" charset="0"/>
            </a:endParaRPr>
          </a:p>
        </p:txBody>
      </p:sp>
      <p:pic>
        <p:nvPicPr>
          <p:cNvPr id="2097152" name="Picture 2"/>
          <p:cNvPicPr>
            <a:picLocks noChangeAspect="1" noChangeArrowheads="1"/>
          </p:cNvPicPr>
          <p:nvPr/>
        </p:nvPicPr>
        <p:blipFill>
          <a:blip r:embed="rId2"/>
          <a:srcRect/>
          <a:stretch>
            <a:fillRect/>
          </a:stretch>
        </p:blipFill>
        <p:spPr bwMode="auto">
          <a:xfrm>
            <a:off x="3083675" y="1303154"/>
            <a:ext cx="3474453" cy="500066"/>
          </a:xfrm>
          <a:prstGeom prst="rect">
            <a:avLst/>
          </a:prstGeom>
          <a:noFill/>
          <a:ln w="9525">
            <a:noFill/>
            <a:miter lim="800000"/>
            <a:headEnd/>
            <a:tailEnd/>
          </a:ln>
          <a:effectLst/>
        </p:spPr>
      </p:pic>
      <p:pic>
        <p:nvPicPr>
          <p:cNvPr id="2097153" name="Picture 3"/>
          <p:cNvPicPr>
            <a:picLocks noChangeAspect="1" noChangeArrowheads="1"/>
          </p:cNvPicPr>
          <p:nvPr/>
        </p:nvPicPr>
        <p:blipFill>
          <a:blip r:embed="rId3"/>
          <a:srcRect b="64286"/>
          <a:stretch>
            <a:fillRect/>
          </a:stretch>
        </p:blipFill>
        <p:spPr bwMode="auto">
          <a:xfrm>
            <a:off x="2786050" y="3357562"/>
            <a:ext cx="2960656" cy="642942"/>
          </a:xfrm>
          <a:prstGeom prst="rect">
            <a:avLst/>
          </a:prstGeom>
          <a:noFill/>
          <a:ln w="9525">
            <a:noFill/>
            <a:miter lim="800000"/>
            <a:headEnd/>
            <a:tailEnd/>
          </a:ln>
          <a:effectLst/>
        </p:spPr>
      </p:pic>
      <p:pic>
        <p:nvPicPr>
          <p:cNvPr id="2097154" name="Picture 4"/>
          <p:cNvPicPr>
            <a:picLocks noChangeAspect="1" noChangeArrowheads="1"/>
          </p:cNvPicPr>
          <p:nvPr/>
        </p:nvPicPr>
        <p:blipFill>
          <a:blip r:embed="rId3"/>
          <a:srcRect t="54653"/>
          <a:stretch>
            <a:fillRect/>
          </a:stretch>
        </p:blipFill>
        <p:spPr bwMode="auto">
          <a:xfrm>
            <a:off x="3071802" y="4286256"/>
            <a:ext cx="2849906" cy="785818"/>
          </a:xfrm>
          <a:prstGeom prst="rect">
            <a:avLst/>
          </a:prstGeom>
          <a:noFill/>
          <a:ln w="9525">
            <a:noFill/>
            <a:miter lim="800000"/>
            <a:headEnd/>
            <a:tailEnd/>
          </a:ln>
          <a:effectLst/>
        </p:spPr>
      </p:pic>
      <p:pic>
        <p:nvPicPr>
          <p:cNvPr id="2097155" name="Picture 5"/>
          <p:cNvPicPr>
            <a:picLocks noChangeAspect="1" noChangeArrowheads="1"/>
          </p:cNvPicPr>
          <p:nvPr/>
        </p:nvPicPr>
        <p:blipFill>
          <a:blip r:embed="rId4"/>
          <a:srcRect/>
          <a:stretch>
            <a:fillRect/>
          </a:stretch>
        </p:blipFill>
        <p:spPr bwMode="auto">
          <a:xfrm>
            <a:off x="2928926" y="5500702"/>
            <a:ext cx="3630729" cy="85725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Заголовок 1048589"/>
          <p:cNvSpPr>
            <a:spLocks noGrp="1"/>
          </p:cNvSpPr>
          <p:nvPr>
            <p:ph type="title"/>
          </p:nvPr>
        </p:nvSpPr>
        <p:spPr>
          <a:xfrm>
            <a:off x="1435608" y="274320"/>
            <a:ext cx="7498080" cy="6090106"/>
          </a:xfrm>
        </p:spPr>
        <p:txBody>
          <a:bodyPr>
            <a:normAutofit/>
          </a:bodyPr>
          <a:lstStyle/>
          <a:p>
            <a:r>
              <a:rPr lang="en-US" altLang="ru" sz="2000"/>
              <a:t>   Foydalanilgan adabiyotlar ro'yxati: </a:t>
            </a:r>
            <a:br>
              <a:rPr lang="en-US" altLang="ru" sz="2000"/>
            </a:br>
            <a:r>
              <a:rPr lang="en-US" altLang="ru" sz="2000"/>
              <a:t>1. Charles E. Thomas Process technology equipment end sustems, 4th yedition, Cengage Learning Stamford USA, 2015.</a:t>
            </a:r>
            <a:br>
              <a:rPr lang="en-US" altLang="ru" sz="2000"/>
            </a:br>
            <a:r>
              <a:rPr lang="en-US" altLang="ru" sz="2000"/>
              <a:t>2. N.R. Yusufbekov.  H.S. Nurmuxammedov. S.G. Zokirov. Kimyoviy texnologiya asosiy texnologik jarayonlari. –T. “SHarq” 2015. 838 b.</a:t>
            </a:r>
            <a:br>
              <a:rPr lang="en-US" altLang="ru" sz="2000"/>
            </a:br>
            <a:r>
              <a:rPr lang="en-US" altLang="ru" sz="2000"/>
              <a:t>3. Anshteyn V.G. Protsessi i apparati ximicheskoy texnologii uchebnik v 2-xkn Spb: EBS Lan 2019, -916s</a:t>
            </a:r>
            <a:br>
              <a:rPr lang="en-US" altLang="ru" sz="2000"/>
            </a:br>
            <a:r>
              <a:rPr lang="en-US" altLang="ru" sz="2000"/>
              <a:t>4.Ponikarov I.I. Ponikarov S.I. Rachkovskiy S.V, Raschet mashin I apparatov ximicheskiy proizvodstov I nefti pererabotki. Uchebnoye posobiye 4 –ye izd. Ster SPB: EBS Lan. 2020-216s.</a:t>
            </a:r>
            <a:br>
              <a:rPr lang="en-US" altLang="ru" sz="2000"/>
            </a:br>
            <a:r>
              <a:rPr lang="en-US" altLang="ru" sz="2000"/>
              <a:t>5. Smirnov N.N. Albom tipovoy ximicheskoy apparaturi (prinsipialniye sxemi appratov). Uchebnoye posobiye. SPb.: EBS Lan, 2019. 68 s</a:t>
            </a:r>
            <a:endParaRPr lang="x-none" sz="2000"/>
          </a:p>
        </p:txBody>
      </p:sp>
      <p:sp>
        <p:nvSpPr>
          <p:cNvPr id="1048591" name="Нижний колонтитул 1048590"/>
          <p:cNvSpPr>
            <a:spLocks noGrp="1"/>
          </p:cNvSpPr>
          <p:nvPr>
            <p:ph type="ftr" sz="quarter" idx="11"/>
          </p:nvPr>
        </p:nvSpPr>
        <p:spPr/>
        <p:txBody>
          <a:bodyPr/>
          <a:lstStyle/>
          <a:p>
            <a:r>
              <a:rPr lang="en-US"/>
              <a:t>www.arxiv.uz</a:t>
            </a: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4" name="Нижний колонтитул 3"/>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2805775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Заголовок 1"/>
          <p:cNvSpPr>
            <a:spLocks noGrp="1"/>
          </p:cNvSpPr>
          <p:nvPr>
            <p:ph type="title"/>
          </p:nvPr>
        </p:nvSpPr>
        <p:spPr>
          <a:xfrm>
            <a:off x="1187624" y="304800"/>
            <a:ext cx="7746064" cy="1143000"/>
          </a:xfrm>
        </p:spPr>
        <p:txBody>
          <a:bodyPr>
            <a:noAutofit/>
          </a:bodyPr>
          <a:lstStyle/>
          <a:p>
            <a:pPr algn="ctr"/>
            <a:r>
              <a:rPr lang="en-US" sz="6600" b="1" dirty="0">
                <a:solidFill>
                  <a:srgbClr val="002060"/>
                </a:solidFill>
                <a:latin typeface="Bookman Old Style" panose="02050604050505020204" pitchFamily="18" charset="0"/>
              </a:rPr>
              <a:t> </a:t>
            </a:r>
            <a:r>
              <a:rPr lang="en-US" altLang="ru" sz="3600" b="1" dirty="0">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Trubalarda suyuqlikning harakati.</a:t>
            </a:r>
            <a:r>
              <a:rPr lang="uz-Cyrl-UZ" sz="3600" b="1" dirty="0">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 </a:t>
            </a:r>
            <a:r>
              <a:rPr lang="en-US" altLang="ru" sz="3600" b="1" dirty="0" err="1">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G</a:t>
            </a:r>
            <a:r>
              <a:rPr lang="en-US" sz="3600" b="1" dirty="0" err="1">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idravlik</a:t>
            </a:r>
            <a:r>
              <a:rPr lang="en-US" sz="3600" b="1" dirty="0">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 </a:t>
            </a:r>
            <a:r>
              <a:rPr lang="uz-Cyrl-UZ" sz="3600" b="1" dirty="0">
                <a:solidFill>
                  <a:srgbClr val="002060"/>
                </a:solidFill>
                <a:effectLst/>
                <a:latin typeface="Bookman Old Style" panose="02050604050505020204" pitchFamily="18" charset="0"/>
                <a:ea typeface="Calibri" panose="020F0502020204030204" pitchFamily="34" charset="0"/>
                <a:cs typeface="Times New Roman" panose="02020603050405020304" pitchFamily="18" charset="0"/>
              </a:rPr>
              <a:t>qarshiliklar</a:t>
            </a:r>
            <a:endParaRPr lang="ru-RU" sz="6600" b="1" dirty="0">
              <a:solidFill>
                <a:srgbClr val="002060"/>
              </a:solidFill>
              <a:latin typeface="Bookman Old Style" panose="02050604050505020204" pitchFamily="18" charset="0"/>
            </a:endParaRPr>
          </a:p>
        </p:txBody>
      </p:sp>
      <p:sp>
        <p:nvSpPr>
          <p:cNvPr id="1048611" name="Содержимое 2"/>
          <p:cNvSpPr>
            <a:spLocks noGrp="1"/>
          </p:cNvSpPr>
          <p:nvPr>
            <p:ph idx="1"/>
          </p:nvPr>
        </p:nvSpPr>
        <p:spPr>
          <a:xfrm>
            <a:off x="1475656" y="1772816"/>
            <a:ext cx="7458032" cy="4475584"/>
          </a:xfrm>
        </p:spPr>
        <p:txBody>
          <a:bodyPr>
            <a:normAutofit fontScale="87738" lnSpcReduction="10000"/>
          </a:bodyPr>
          <a:lstStyle/>
          <a:p>
            <a:pPr algn="ctr">
              <a:buNone/>
            </a:pPr>
            <a:r>
              <a:rPr lang="en-US" dirty="0" err="1">
                <a:latin typeface="Times New Roman" pitchFamily="18" charset="0"/>
                <a:cs typeface="Times New Roman" pitchFamily="18" charset="0"/>
              </a:rPr>
              <a:t>Reja</a:t>
            </a:r>
            <a:r>
              <a:rPr lang="en-US" dirty="0">
                <a:latin typeface="Times New Roman" pitchFamily="18" charset="0"/>
                <a:cs typeface="Times New Roman" pitchFamily="18" charset="0"/>
              </a:rPr>
              <a:t>:</a:t>
            </a:r>
          </a:p>
          <a:p>
            <a:pPr marL="425196" indent="-342900">
              <a:lnSpc>
                <a:spcPct val="150000"/>
              </a:lnSpc>
              <a:spcAft>
                <a:spcPts val="800"/>
              </a:spcAft>
              <a:buFont typeface="+mj-lt"/>
              <a:buAutoNum type="arabicPeriod"/>
            </a:pP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Mahalliy</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gidravlik</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qarshiliklar</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va</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ularning</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turlari</a:t>
            </a:r>
            <a:endParaRPr lang="ru-RU" sz="2100" dirty="0">
              <a:effectLst/>
              <a:latin typeface="Bookman Old Style" panose="02050604050505020204" pitchFamily="18" charset="0"/>
              <a:ea typeface="Calibri" panose="020F0502020204030204" pitchFamily="34" charset="0"/>
              <a:cs typeface="Times New Roman" panose="02020603050405020304" pitchFamily="18" charset="0"/>
            </a:endParaRPr>
          </a:p>
          <a:p>
            <a:pPr marL="425196" indent="-342900">
              <a:lnSpc>
                <a:spcPct val="150000"/>
              </a:lnSpc>
              <a:spcAft>
                <a:spcPts val="800"/>
              </a:spcAft>
              <a:buFont typeface="+mj-lt"/>
              <a:buAutoNum type="arabicPeriod"/>
            </a:pP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Oqimning</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k</a:t>
            </a:r>
            <a:r>
              <a:rPr lang="ru-RU" sz="2100" i="1" dirty="0">
                <a:effectLst/>
                <a:latin typeface="Bookman Old Style" panose="02050604050505020204" pitchFamily="18" charset="0"/>
                <a:ea typeface="Calibri" panose="020F0502020204030204" pitchFamily="34" charset="0"/>
                <a:cs typeface="Times New Roman" panose="02020603050405020304" pitchFamily="18" charset="0"/>
              </a:rPr>
              <a:t>е</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skin k</a:t>
            </a:r>
            <a:r>
              <a:rPr lang="ru-RU" sz="2100" i="1" dirty="0">
                <a:effectLst/>
                <a:latin typeface="Bookman Old Style" panose="02050604050505020204" pitchFamily="18" charset="0"/>
                <a:ea typeface="Calibri" panose="020F0502020204030204" pitchFamily="34" charset="0"/>
                <a:cs typeface="Times New Roman" panose="02020603050405020304" pitchFamily="18" charset="0"/>
              </a:rPr>
              <a:t>е</a:t>
            </a:r>
            <a:r>
              <a:rPr lang="en-US" sz="2100" i="1" dirty="0" err="1">
                <a:effectLst/>
                <a:latin typeface="Bookman Old Style" panose="02050604050505020204" pitchFamily="18" charset="0"/>
                <a:ea typeface="Calibri" panose="020F0502020204030204" pitchFamily="34" charset="0"/>
                <a:cs typeface="Times New Roman" panose="02020603050405020304" pitchFamily="18" charset="0"/>
              </a:rPr>
              <a:t>ngayishi</a:t>
            </a:r>
            <a:r>
              <a:rPr lang="en-US" sz="2100" i="1"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ru-RU" sz="2100" dirty="0">
              <a:effectLst/>
              <a:latin typeface="Bookman Old Style" panose="02050604050505020204" pitchFamily="18" charset="0"/>
              <a:ea typeface="Calibri" panose="020F0502020204030204" pitchFamily="34" charset="0"/>
              <a:cs typeface="Times New Roman" panose="02020603050405020304" pitchFamily="18" charset="0"/>
            </a:endParaRPr>
          </a:p>
          <a:p>
            <a:pPr marL="425196" indent="-342900">
              <a:lnSpc>
                <a:spcPct val="150000"/>
              </a:lnSpc>
              <a:buFont typeface="+mj-lt"/>
              <a:buAutoNum type="arabicPeriod"/>
            </a:pPr>
            <a:r>
              <a:rPr lang="en-US" sz="2100" i="1" dirty="0" err="1">
                <a:effectLst/>
                <a:latin typeface="Bookman Old Style" panose="02050604050505020204" pitchFamily="18" charset="0"/>
                <a:ea typeface="Times New Roman" panose="02020603050405020304" pitchFamily="18" charset="0"/>
              </a:rPr>
              <a:t>Mahalliy</a:t>
            </a:r>
            <a:r>
              <a:rPr lang="en-US" sz="2100" i="1" dirty="0">
                <a:effectLst/>
                <a:latin typeface="Bookman Old Style" panose="02050604050505020204" pitchFamily="18" charset="0"/>
                <a:ea typeface="Times New Roman" panose="02020603050405020304" pitchFamily="18" charset="0"/>
              </a:rPr>
              <a:t> </a:t>
            </a:r>
            <a:r>
              <a:rPr lang="en-US" sz="2100" i="1" dirty="0" err="1">
                <a:effectLst/>
                <a:latin typeface="Bookman Old Style" panose="02050604050505020204" pitchFamily="18" charset="0"/>
                <a:ea typeface="Times New Roman" panose="02020603050405020304" pitchFamily="18" charset="0"/>
              </a:rPr>
              <a:t>gidravlik</a:t>
            </a:r>
            <a:r>
              <a:rPr lang="en-US" sz="2100" i="1" dirty="0">
                <a:effectLst/>
                <a:latin typeface="Bookman Old Style" panose="02050604050505020204" pitchFamily="18" charset="0"/>
                <a:ea typeface="Times New Roman" panose="02020603050405020304" pitchFamily="18" charset="0"/>
              </a:rPr>
              <a:t> </a:t>
            </a:r>
            <a:r>
              <a:rPr lang="en-US" sz="2100" i="1" dirty="0" err="1">
                <a:effectLst/>
                <a:latin typeface="Bookman Old Style" panose="02050604050505020204" pitchFamily="18" charset="0"/>
                <a:ea typeface="Times New Roman" panose="02020603050405020304" pitchFamily="18" charset="0"/>
              </a:rPr>
              <a:t>qarshiliklarni</a:t>
            </a:r>
            <a:r>
              <a:rPr lang="en-US" sz="2100" i="1" dirty="0">
                <a:effectLst/>
                <a:latin typeface="Bookman Old Style" panose="02050604050505020204" pitchFamily="18" charset="0"/>
                <a:ea typeface="Times New Roman" panose="02020603050405020304" pitchFamily="18" charset="0"/>
              </a:rPr>
              <a:t> </a:t>
            </a:r>
            <a:r>
              <a:rPr lang="en-US" sz="2100" i="1" dirty="0" err="1">
                <a:effectLst/>
                <a:latin typeface="Bookman Old Style" panose="02050604050505020204" pitchFamily="18" charset="0"/>
                <a:ea typeface="Times New Roman" panose="02020603050405020304" pitchFamily="18" charset="0"/>
              </a:rPr>
              <a:t>qo’shish</a:t>
            </a:r>
            <a:r>
              <a:rPr lang="en-US" sz="2100" i="1" dirty="0">
                <a:effectLst/>
                <a:latin typeface="Bookman Old Style" panose="02050604050505020204" pitchFamily="18" charset="0"/>
                <a:ea typeface="Times New Roman" panose="02020603050405020304" pitchFamily="18" charset="0"/>
              </a:rPr>
              <a:t>  </a:t>
            </a:r>
            <a:endParaRPr lang="en-US" sz="2100" i="1" dirty="0">
              <a:latin typeface="Bookman Old Style" panose="02050604050505020204" pitchFamily="18" charset="0"/>
              <a:ea typeface="Times New Roman" panose="02020603050405020304" pitchFamily="18" charset="0"/>
            </a:endParaRPr>
          </a:p>
          <a:p>
            <a:pPr marL="425196" indent="-342900">
              <a:lnSpc>
                <a:spcPct val="150000"/>
              </a:lnSpc>
              <a:buFont typeface="+mj-lt"/>
              <a:buAutoNum type="arabicPeriod"/>
            </a:pPr>
            <a:r>
              <a:rPr lang="uz-Cyrl-UZ" sz="2100" dirty="0">
                <a:latin typeface="Bookman Old Style" panose="02050604050505020204" pitchFamily="18" charset="0"/>
                <a:cs typeface="Times New Roman" pitchFamily="18" charset="0"/>
              </a:rPr>
              <a:t>Gidravlik dvigatella</a:t>
            </a:r>
            <a:r>
              <a:rPr lang="en-US" sz="2100" dirty="0" err="1">
                <a:latin typeface="Bookman Old Style" panose="02050604050505020204" pitchFamily="18" charset="0"/>
                <a:cs typeface="Times New Roman" pitchFamily="18" charset="0"/>
              </a:rPr>
              <a:t>rning</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turlari</a:t>
            </a:r>
            <a:endParaRPr lang="en-US" sz="2100" dirty="0">
              <a:latin typeface="Bookman Old Style" panose="02050604050505020204" pitchFamily="18" charset="0"/>
              <a:cs typeface="Times New Roman" pitchFamily="18" charset="0"/>
            </a:endParaRPr>
          </a:p>
          <a:p>
            <a:pPr marL="425196" indent="-342900">
              <a:lnSpc>
                <a:spcPct val="150000"/>
              </a:lnSpc>
              <a:buFont typeface="+mj-lt"/>
              <a:buAutoNum type="arabicPeriod"/>
            </a:pPr>
            <a:r>
              <a:rPr lang="en-US" sz="2100" dirty="0" err="1">
                <a:latin typeface="Bookman Old Style" panose="02050604050505020204" pitchFamily="18" charset="0"/>
                <a:cs typeface="Times New Roman" pitchFamily="18" charset="0"/>
              </a:rPr>
              <a:t>Turbinalarning</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yartlish</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tarixi</a:t>
            </a:r>
            <a:endParaRPr lang="en-US" sz="2100" dirty="0">
              <a:latin typeface="Bookman Old Style" panose="02050604050505020204" pitchFamily="18" charset="0"/>
              <a:cs typeface="Times New Roman" pitchFamily="18" charset="0"/>
            </a:endParaRPr>
          </a:p>
          <a:p>
            <a:pPr marL="425196" indent="-342900">
              <a:lnSpc>
                <a:spcPct val="150000"/>
              </a:lnSpc>
              <a:buFont typeface="+mj-lt"/>
              <a:buAutoNum type="arabicPeriod"/>
            </a:pPr>
            <a:r>
              <a:rPr lang="en-US" sz="2100" dirty="0" err="1">
                <a:latin typeface="Bookman Old Style" panose="02050604050505020204" pitchFamily="18" charset="0"/>
                <a:cs typeface="Times New Roman" pitchFamily="18" charset="0"/>
              </a:rPr>
              <a:t>Aktiv</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turbinalar</a:t>
            </a:r>
            <a:endParaRPr lang="en-US" sz="2100" dirty="0">
              <a:latin typeface="Bookman Old Style" panose="02050604050505020204" pitchFamily="18" charset="0"/>
              <a:cs typeface="Times New Roman" pitchFamily="18" charset="0"/>
            </a:endParaRPr>
          </a:p>
          <a:p>
            <a:pPr marL="425196" indent="-342900">
              <a:lnSpc>
                <a:spcPct val="150000"/>
              </a:lnSpc>
              <a:buFont typeface="+mj-lt"/>
              <a:buAutoNum type="arabicPeriod"/>
            </a:pPr>
            <a:r>
              <a:rPr lang="en-US" sz="2100" dirty="0" err="1">
                <a:latin typeface="Bookman Old Style" panose="02050604050505020204" pitchFamily="18" charset="0"/>
                <a:cs typeface="Times New Roman" pitchFamily="18" charset="0"/>
              </a:rPr>
              <a:t>Reaktiv</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turbinalar</a:t>
            </a:r>
            <a:endParaRPr lang="en-US" sz="2100" dirty="0">
              <a:latin typeface="Bookman Old Style" panose="02050604050505020204" pitchFamily="18" charset="0"/>
              <a:cs typeface="Times New Roman" pitchFamily="18" charset="0"/>
            </a:endParaRPr>
          </a:p>
          <a:p>
            <a:pPr marL="425196" indent="-342900">
              <a:lnSpc>
                <a:spcPct val="150000"/>
              </a:lnSpc>
              <a:buFont typeface="+mj-lt"/>
              <a:buAutoNum type="arabicPeriod"/>
            </a:pPr>
            <a:r>
              <a:rPr lang="en-US" sz="2100" dirty="0" err="1">
                <a:latin typeface="Bookman Old Style" panose="02050604050505020204" pitchFamily="18" charset="0"/>
                <a:cs typeface="Times New Roman" pitchFamily="18" charset="0"/>
              </a:rPr>
              <a:t>Turbinalarning</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asosiy</a:t>
            </a:r>
            <a:r>
              <a:rPr lang="en-US" sz="2100" dirty="0">
                <a:latin typeface="Bookman Old Style" panose="02050604050505020204" pitchFamily="18" charset="0"/>
                <a:cs typeface="Times New Roman" pitchFamily="18" charset="0"/>
              </a:rPr>
              <a:t> </a:t>
            </a:r>
            <a:r>
              <a:rPr lang="en-US" sz="2100" dirty="0" err="1">
                <a:latin typeface="Bookman Old Style" panose="02050604050505020204" pitchFamily="18" charset="0"/>
                <a:cs typeface="Times New Roman" pitchFamily="18" charset="0"/>
              </a:rPr>
              <a:t>harakteristikalari</a:t>
            </a:r>
            <a:endParaRPr lang="en-US" sz="2100" dirty="0">
              <a:latin typeface="Bookman Old Style" panose="02050604050505020204" pitchFamily="18" charset="0"/>
              <a:cs typeface="Times New Roman" pitchFamily="18" charset="0"/>
            </a:endParaRPr>
          </a:p>
          <a:p>
            <a:pPr marL="514350" indent="-514350">
              <a:buFont typeface="+mj-lt"/>
              <a:buAutoNum type="arabicPeriod"/>
            </a:pPr>
            <a:endParaRPr lang="en-US" sz="2100" dirty="0">
              <a:latin typeface="Bookman Old Style" panose="02050604050505020204" pitchFamily="18" charset="0"/>
              <a:cs typeface="Times New Roman" pitchFamily="18" charset="0"/>
            </a:endParaRPr>
          </a:p>
          <a:p>
            <a:pPr marL="514350" indent="-514350">
              <a:buFont typeface="+mj-lt"/>
              <a:buAutoNum type="arabicPeriod"/>
            </a:pP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Rectangle 2"/>
          <p:cNvSpPr>
            <a:spLocks noChangeArrowheads="1"/>
          </p:cNvSpPr>
          <p:nvPr/>
        </p:nvSpPr>
        <p:spPr bwMode="auto">
          <a:xfrm>
            <a:off x="1115616" y="142894"/>
            <a:ext cx="7632848" cy="275844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just" defTabSz="914400" rtl="0" eaLnBrk="0" fontAlgn="base" latinLnBrk="0" hangingPunct="0">
              <a:lnSpc>
                <a:spcPct val="100000"/>
              </a:lnSpc>
              <a:spcBef>
                <a:spcPct val="0"/>
              </a:spcBef>
              <a:spcAft>
                <a:spcPct val="0"/>
              </a:spcAft>
              <a:buClrTx/>
              <a:buSzTx/>
              <a:buFontTx/>
              <a:buNone/>
            </a:pP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Suyuqlik</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trubalarda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harakat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qilganda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to`siqlarni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aylanib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o`tish</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a:t>
            </a: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energiya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sarflaydi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Ana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shu</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sarflangan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energiya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suyuqlik</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bosimining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pasayishiga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sabab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bo`ladi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Trubalarda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to`siqlar</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ularni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aylanib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o`tish</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a:t>
            </a: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sarf</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etiladigan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energiya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to`siqlarning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soniga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turlariga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bog`liq</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800" b="0" i="0" u="none" strike="noStrike" cap="none" normalizeH="0" baseline="0" dirty="0">
              <a:ln>
                <a:noFill/>
              </a:ln>
              <a:solidFill>
                <a:schemeClr val="tx1"/>
              </a:solidFill>
              <a:effectLst/>
            </a:endParaRPr>
          </a:p>
          <a:p>
            <a:pPr marL="0" marR="0" lvl="0" indent="180975" algn="ctr" defTabSz="914400" rtl="0" eaLnBrk="0" fontAlgn="base" latinLnBrk="0" hangingPunct="0">
              <a:lnSpc>
                <a:spcPct val="100000"/>
              </a:lnSpc>
              <a:spcBef>
                <a:spcPct val="0"/>
              </a:spcBef>
              <a:spcAft>
                <a:spcPct val="0"/>
              </a:spcAft>
              <a:buClrTx/>
              <a:buSzTx/>
              <a:buFontTx/>
              <a:buNone/>
            </a:pP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qarshilikning</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asosiy</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turlari</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koeffisiyenti</a:t>
            </a:r>
            <a:endParaRPr kumimoji="0" lang="ru-RU" altLang="ru-RU" sz="800" b="0" i="0" u="none" strike="noStrike" cap="none" normalizeH="0" baseline="0" dirty="0">
              <a:ln>
                <a:noFill/>
              </a:ln>
              <a:solidFill>
                <a:schemeClr val="tx1"/>
              </a:solidFill>
              <a:effectLst/>
            </a:endParaRPr>
          </a:p>
          <a:p>
            <a:pPr marL="0" marR="0" lvl="0" indent="180975" algn="just" defTabSz="914400" rtl="0" eaLnBrk="0" fontAlgn="base" latinLnBrk="0" hangingPunct="0">
              <a:lnSpc>
                <a:spcPct val="100000"/>
              </a:lnSpc>
              <a:spcBef>
                <a:spcPct val="0"/>
              </a:spcBef>
              <a:spcAft>
                <a:spcPct val="0"/>
              </a:spcAft>
              <a:buClrTx/>
              <a:buSzTx/>
              <a:buFontTx/>
              <a:buNone/>
            </a:pP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Mahlliy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juda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ko`p</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turlari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mavjud</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bularning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har</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biri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a:t>
            </a: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bosimning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pasayishi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turlichadir</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Amaliy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xisoblashlarda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qarshiliklarda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bosimning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pasayishini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solishtirma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kinetik</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energiyaga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proporsional</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qilib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olinadi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GB"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GB" altLang="ru-RU" sz="2400" b="0" i="0" u="none" strike="noStrike" cap="none" normalizeH="0" baseline="0" dirty="0">
              <a:ln>
                <a:noFill/>
              </a:ln>
              <a:solidFill>
                <a:schemeClr val="tx1"/>
              </a:solidFill>
              <a:effectLst/>
              <a:latin typeface="Arial" panose="020B0604020202020204" pitchFamily="34" charset="0"/>
            </a:endParaRPr>
          </a:p>
        </p:txBody>
      </p:sp>
      <p:graphicFrame>
        <p:nvGraphicFramePr>
          <p:cNvPr id="4194304" name="Объект 5"/>
          <p:cNvGraphicFramePr>
            <a:graphicFrameLocks noChangeAspect="1"/>
          </p:cNvGraphicFramePr>
          <p:nvPr/>
        </p:nvGraphicFramePr>
        <p:xfrm>
          <a:off x="4283968" y="2709779"/>
          <a:ext cx="901720" cy="523220"/>
        </p:xfrm>
        <a:graphic>
          <a:graphicData uri="http://schemas.openxmlformats.org/presentationml/2006/ole">
            <mc:AlternateContent xmlns:mc="http://schemas.openxmlformats.org/markup-compatibility/2006">
              <mc:Choice xmlns:v="urn:schemas-microsoft-com:vml" Requires="v">
                <p:oleObj spid="_x0000_s1047" r:id="rId3" imgW="774364" imgH="444307" progId="Equation.3">
                  <p:embed/>
                </p:oleObj>
              </mc:Choice>
              <mc:Fallback>
                <p:oleObj r:id="rId3" imgW="774364" imgH="444307" progId="Equation.3">
                  <p:embed/>
                  <p:pic>
                    <p:nvPicPr>
                      <p:cNvPr id="2097161" name="Object 1"/>
                      <p:cNvPicPr>
                        <a:picLocks noChangeAspect="1" noChangeArrowheads="1"/>
                      </p:cNvPicPr>
                      <p:nvPr/>
                    </p:nvPicPr>
                    <p:blipFill>
                      <a:blip r:embed="rId4"/>
                      <a:srcRect/>
                      <a:stretch>
                        <a:fillRect/>
                      </a:stretch>
                    </p:blipFill>
                    <p:spPr bwMode="auto">
                      <a:xfrm>
                        <a:off x="4283968" y="2709779"/>
                        <a:ext cx="901720" cy="523220"/>
                      </a:xfrm>
                      <a:prstGeom prst="rect">
                        <a:avLst/>
                      </a:prstGeom>
                      <a:noFill/>
                    </p:spPr>
                  </p:pic>
                </p:oleObj>
              </mc:Fallback>
            </mc:AlternateContent>
          </a:graphicData>
        </a:graphic>
      </p:graphicFrame>
      <p:sp>
        <p:nvSpPr>
          <p:cNvPr id="1048613" name="Rectangle 3"/>
          <p:cNvSpPr>
            <a:spLocks noChangeArrowheads="1"/>
          </p:cNvSpPr>
          <p:nvPr/>
        </p:nvSpPr>
        <p:spPr bwMode="auto">
          <a:xfrm>
            <a:off x="1115616" y="3105141"/>
            <a:ext cx="7632848" cy="117094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0" fontAlgn="base" latinLnBrk="0" hangingPunct="0">
              <a:lnSpc>
                <a:spcPct val="100000"/>
              </a:lnSpc>
              <a:spcBef>
                <a:spcPct val="0"/>
              </a:spcBef>
              <a:spcAft>
                <a:spcPct val="0"/>
              </a:spcAft>
              <a:buClrTx/>
              <a:buSzTx/>
              <a:buFontTx/>
              <a:buNone/>
            </a:pP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Proporsionallik</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koeffisiyenti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koeffisiyenti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deb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ataladi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asosan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tajriba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yo`li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bilan</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aniqlanadi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qarshiliklarning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asosiy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turlari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haqida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to`xtalib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o`tamiz</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180975" algn="just" defTabSz="914400" rtl="0" eaLnBrk="0" fontAlgn="base" latinLnBrk="0" hangingPunct="0">
              <a:lnSpc>
                <a:spcPct val="100000"/>
              </a:lnSpc>
              <a:spcBef>
                <a:spcPct val="0"/>
              </a:spcBef>
              <a:spcAft>
                <a:spcPct val="0"/>
              </a:spcAft>
              <a:buClrTx/>
              <a:buSzTx/>
              <a:buFontTx/>
              <a:buNone/>
            </a:pPr>
            <a:endPar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sp>
        <p:nvSpPr>
          <p:cNvPr id="1048614" name="Rectangle 5"/>
          <p:cNvSpPr>
            <a:spLocks noChangeArrowheads="1"/>
          </p:cNvSpPr>
          <p:nvPr/>
        </p:nvSpPr>
        <p:spPr bwMode="auto">
          <a:xfrm>
            <a:off x="977752" y="3902693"/>
            <a:ext cx="7770712" cy="286232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ct val="0"/>
              </a:spcBef>
              <a:spcAft>
                <a:spcPct val="0"/>
              </a:spcAft>
              <a:buClrTx/>
              <a:buSzTx/>
              <a:buFontTx/>
              <a:buAutoNum type="arabicParenR"/>
            </a:pP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Keskin</a:t>
            </a:r>
            <a:r>
              <a:rPr kumimoji="0" lang="en-US"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kengayish</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(7.1-rasm).</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turida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koeffisiyent</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kesimlarning</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o`zgarishiga</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bog`liq</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bo`lib</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kesimlar</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b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b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nisbati</a:t>
            </a:r>
            <a:r>
              <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       </a:t>
            </a:r>
            <a:r>
              <a:rPr kumimoji="0" lang="en-US"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q</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ancha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ki</a:t>
            </a:r>
            <a:r>
              <a:rPr kumimoji="0" lang="ru-RU"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hik</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bo`lsa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 shun</a:t>
            </a:r>
            <a:r>
              <a:rPr kumimoji="0" lang="ru-RU"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katta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bo`ladi</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Bu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holda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koeffisiyentini</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nazariy</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hisoblasak</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ham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bo`ladi</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to`g`rida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keyinroq</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to`xtalamiz</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Keskin</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kengayishda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2-2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kesimda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1-1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kesimga</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nisbatan</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bosim</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ortib</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t>
            </a:r>
            <a:r>
              <a:rPr kumimoji="0" lang="en-US" altLang="ru-RU" sz="18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&gt;p</a:t>
            </a:r>
            <a:r>
              <a:rPr kumimoji="0" lang="en-US" altLang="ru-RU" sz="18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tezlik</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kamayadi</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t>
            </a:r>
            <a:r>
              <a:rPr kumimoji="0" lang="en-US" altLang="ru-RU" sz="18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en-US" altLang="ru-RU" sz="1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&lt;v</a:t>
            </a:r>
            <a:r>
              <a:rPr kumimoji="0" lang="en-US" altLang="ru-RU" sz="18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kumimoji="0" lang="en-US" altLang="ru-RU" sz="1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a:p>
            <a:pPr marL="342900" marR="0" lvl="0" indent="-342900" algn="just" defTabSz="914400" rtl="0" eaLnBrk="0" fontAlgn="base" latinLnBrk="0" hangingPunct="0">
              <a:lnSpc>
                <a:spcPct val="100000"/>
              </a:lnSpc>
              <a:spcBef>
                <a:spcPct val="0"/>
              </a:spcBef>
              <a:spcAft>
                <a:spcPct val="0"/>
              </a:spcAft>
              <a:buClrTx/>
              <a:buSzTx/>
              <a:buFontTx/>
              <a:buAutoNum type="arabicParenR"/>
            </a:pPr>
            <a:endParaRPr kumimoji="0" lang="en-US"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graphicFrame>
        <p:nvGraphicFramePr>
          <p:cNvPr id="4194305" name="Объект 8"/>
          <p:cNvGraphicFramePr>
            <a:graphicFrameLocks noChangeAspect="1"/>
          </p:cNvGraphicFramePr>
          <p:nvPr/>
        </p:nvGraphicFramePr>
        <p:xfrm>
          <a:off x="2339752" y="4875067"/>
          <a:ext cx="219075" cy="458787"/>
        </p:xfrm>
        <a:graphic>
          <a:graphicData uri="http://schemas.openxmlformats.org/presentationml/2006/ole">
            <mc:AlternateContent xmlns:mc="http://schemas.openxmlformats.org/markup-compatibility/2006">
              <mc:Choice xmlns:v="urn:schemas-microsoft-com:vml" Requires="v">
                <p:oleObj spid="_x0000_s1048" r:id="rId5" imgW="215806" imgH="431613" progId="Equation.3">
                  <p:embed/>
                </p:oleObj>
              </mc:Choice>
              <mc:Fallback>
                <p:oleObj r:id="rId5" imgW="215806" imgH="431613" progId="Equation.3">
                  <p:embed/>
                  <p:pic>
                    <p:nvPicPr>
                      <p:cNvPr id="2097162" name="Object 4"/>
                      <p:cNvPicPr>
                        <a:picLocks noChangeAspect="1" noChangeArrowheads="1"/>
                      </p:cNvPicPr>
                      <p:nvPr/>
                    </p:nvPicPr>
                    <p:blipFill>
                      <a:blip r:embed="rId6"/>
                      <a:srcRect/>
                      <a:stretch>
                        <a:fillRect/>
                      </a:stretch>
                    </p:blipFill>
                    <p:spPr bwMode="auto">
                      <a:xfrm>
                        <a:off x="2339752" y="4875067"/>
                        <a:ext cx="219075" cy="458787"/>
                      </a:xfrm>
                      <a:prstGeom prst="rect">
                        <a:avLst/>
                      </a:prstGeom>
                      <a:noFill/>
                    </p:spPr>
                  </p:pic>
                </p:oleObj>
              </mc:Fallback>
            </mc:AlternateContent>
          </a:graphicData>
        </a:graphic>
      </p:graphicFrame>
      <p:sp>
        <p:nvSpPr>
          <p:cNvPr id="1048615" name="Rectangle 6"/>
          <p:cNvSpPr>
            <a:spLocks noChangeArrowheads="1"/>
          </p:cNvSpPr>
          <p:nvPr/>
        </p:nvSpPr>
        <p:spPr bwMode="auto">
          <a:xfrm>
            <a:off x="1098034" y="5179966"/>
            <a:ext cx="7962254" cy="307777"/>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0" fontAlgn="base" latinLnBrk="0" hangingPunct="0">
              <a:lnSpc>
                <a:spcPct val="100000"/>
              </a:lnSpc>
              <a:spcBef>
                <a:spcPct val="0"/>
              </a:spcBef>
              <a:spcAft>
                <a:spcPct val="0"/>
              </a:spcAft>
              <a:buClrTx/>
              <a:buSzTx/>
              <a:buFontTx/>
              <a:buNone/>
            </a:pP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ru-RU"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5" name="Рисунок 4"/>
          <p:cNvPicPr>
            <a:picLocks noChangeAspect="1"/>
          </p:cNvPicPr>
          <p:nvPr/>
        </p:nvPicPr>
        <p:blipFill>
          <a:blip r:embed="rId3"/>
          <a:stretch>
            <a:fillRect/>
          </a:stretch>
        </p:blipFill>
        <p:spPr>
          <a:xfrm>
            <a:off x="1233326" y="162236"/>
            <a:ext cx="3266667" cy="1780952"/>
          </a:xfrm>
          <a:prstGeom prst="rect">
            <a:avLst/>
          </a:prstGeom>
        </p:spPr>
      </p:pic>
      <p:sp>
        <p:nvSpPr>
          <p:cNvPr id="1048616" name="Прямоугольник: скругленные углы 6"/>
          <p:cNvSpPr/>
          <p:nvPr/>
        </p:nvSpPr>
        <p:spPr>
          <a:xfrm>
            <a:off x="1462502" y="1955976"/>
            <a:ext cx="2808313" cy="4056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Keskin</a:t>
            </a:r>
            <a:r>
              <a:rPr lang="en-US" dirty="0"/>
              <a:t> </a:t>
            </a:r>
            <a:r>
              <a:rPr lang="en-US" dirty="0" err="1"/>
              <a:t>kengayish</a:t>
            </a:r>
            <a:endParaRPr lang="ru-RU" dirty="0"/>
          </a:p>
        </p:txBody>
      </p:sp>
      <p:sp>
        <p:nvSpPr>
          <p:cNvPr id="1048617" name="Rectangle 5"/>
          <p:cNvSpPr>
            <a:spLocks noChangeArrowheads="1"/>
          </p:cNvSpPr>
          <p:nvPr/>
        </p:nvSpPr>
        <p:spPr bwMode="auto">
          <a:xfrm>
            <a:off x="1462502" y="2776896"/>
            <a:ext cx="6984776" cy="1600438"/>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algn="just" eaLnBrk="0" fontAlgn="base" hangingPunct="0">
              <a:lnSpc>
                <a:spcPct val="150000"/>
              </a:lnSpc>
              <a:spcBef>
                <a:spcPct val="0"/>
              </a:spcBef>
              <a:spcAft>
                <a:spcPct val="0"/>
              </a:spcAft>
            </a:pP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en-US" altLang="ru-RU" sz="1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Tekis</a:t>
            </a:r>
            <a:r>
              <a:rPr kumimoji="0" lang="en-US" altLang="ru-RU"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kengayish</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(7.2-</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rasm</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Mahalliy</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qarshilik</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koeffisiyenti</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kesimning</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o</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zgarishiga</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konuslik</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bur</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hagi</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ga bog</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liq</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bo</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lib</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kesimlar</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nisbati</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ning</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kamayishi</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ning</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ortishiga</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qarab</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ortadi</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Avval</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ko</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rilgandagi</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kabi</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2-2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kesimda</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1-1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kesimdagiga</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nisbatan</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bosim</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ortadi</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p</a:t>
            </a:r>
            <a:r>
              <a:rPr kumimoji="0" lang="ru-RU" altLang="ru-RU" sz="14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2</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&gt;</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p</a:t>
            </a:r>
            <a:r>
              <a:rPr kumimoji="0" lang="ru-RU" altLang="ru-RU" sz="14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1</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va</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tezlik</a:t>
            </a:r>
            <a:r>
              <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kamayadi</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en-US" altLang="ru-RU" sz="1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v</a:t>
            </a:r>
            <a:r>
              <a:rPr kumimoji="0" lang="ru-RU" altLang="ru-RU" sz="14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2</a:t>
            </a:r>
            <a:r>
              <a:rPr kumimoji="0" lang="ru-RU" altLang="ru-RU" sz="1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&lt;</a:t>
            </a:r>
            <a:r>
              <a:rPr kumimoji="0" lang="en-US" altLang="ru-RU" sz="1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v</a:t>
            </a:r>
            <a:r>
              <a:rPr kumimoji="0" lang="ru-RU" altLang="ru-RU" sz="14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1</a:t>
            </a:r>
            <a:r>
              <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ru-RU" altLang="ru-RU" sz="600" b="0" i="0" u="none" strike="noStrike" cap="none" normalizeH="0" baseline="0" dirty="0">
                <a:ln>
                  <a:noFill/>
                </a:ln>
                <a:solidFill>
                  <a:schemeClr val="tx1"/>
                </a:solidFill>
                <a:effectLst/>
                <a:sym typeface="Symbol" panose="05050102010706020507" pitchFamily="18" charset="2"/>
              </a:rPr>
              <a:t> </a:t>
            </a:r>
            <a:endParaRPr kumimoji="0" lang="ru-RU"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a:p>
            <a:pPr marL="0" marR="0" lvl="0" indent="0" algn="just" defTabSz="914400" rtl="0" eaLnBrk="0" fontAlgn="base" latinLnBrk="0" hangingPunct="0">
              <a:lnSpc>
                <a:spcPct val="100000"/>
              </a:lnSpc>
              <a:spcBef>
                <a:spcPct val="0"/>
              </a:spcBef>
              <a:spcAft>
                <a:spcPct val="0"/>
              </a:spcAft>
              <a:buClrTx/>
              <a:buSzTx/>
              <a:buFontTx/>
              <a:buNone/>
            </a:pPr>
            <a:endParaRPr kumimoji="0" lang="en-US" altLang="ru-RU"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graphicFrame>
        <p:nvGraphicFramePr>
          <p:cNvPr id="4194306" name="Объект 12"/>
          <p:cNvGraphicFramePr>
            <a:graphicFrameLocks noChangeAspect="1"/>
          </p:cNvGraphicFramePr>
          <p:nvPr/>
        </p:nvGraphicFramePr>
        <p:xfrm>
          <a:off x="5566996" y="3183014"/>
          <a:ext cx="228600" cy="428625"/>
        </p:xfrm>
        <a:graphic>
          <a:graphicData uri="http://schemas.openxmlformats.org/presentationml/2006/ole">
            <mc:AlternateContent xmlns:mc="http://schemas.openxmlformats.org/markup-compatibility/2006">
              <mc:Choice xmlns:v="urn:schemas-microsoft-com:vml" Requires="v">
                <p:oleObj spid="_x0000_s2062" r:id="rId4" imgW="228501" imgH="431613" progId="Equation.3">
                  <p:embed/>
                </p:oleObj>
              </mc:Choice>
              <mc:Fallback>
                <p:oleObj r:id="rId4" imgW="228501" imgH="431613" progId="Equation.3">
                  <p:embed/>
                  <p:pic>
                    <p:nvPicPr>
                      <p:cNvPr id="2097166" name="Object 4"/>
                      <p:cNvPicPr>
                        <a:picLocks noChangeAspect="1" noChangeArrowheads="1"/>
                      </p:cNvPicPr>
                      <p:nvPr/>
                    </p:nvPicPr>
                    <p:blipFill>
                      <a:blip r:embed="rId5"/>
                      <a:srcRect/>
                      <a:stretch>
                        <a:fillRect/>
                      </a:stretch>
                    </p:blipFill>
                    <p:spPr bwMode="auto">
                      <a:xfrm>
                        <a:off x="5566996" y="3183014"/>
                        <a:ext cx="228600" cy="428625"/>
                      </a:xfrm>
                      <a:prstGeom prst="rect">
                        <a:avLst/>
                      </a:prstGeom>
                      <a:noFill/>
                    </p:spPr>
                  </p:pic>
                </p:oleObj>
              </mc:Fallback>
            </mc:AlternateContent>
          </a:graphicData>
        </a:graphic>
      </p:graphicFrame>
      <p:pic>
        <p:nvPicPr>
          <p:cNvPr id="2097167" name="Рисунок 14"/>
          <p:cNvPicPr>
            <a:picLocks noChangeAspect="1"/>
          </p:cNvPicPr>
          <p:nvPr/>
        </p:nvPicPr>
        <p:blipFill>
          <a:blip r:embed="rId6"/>
          <a:stretch>
            <a:fillRect/>
          </a:stretch>
        </p:blipFill>
        <p:spPr>
          <a:xfrm>
            <a:off x="5706577" y="317074"/>
            <a:ext cx="2457143" cy="1485714"/>
          </a:xfrm>
          <a:prstGeom prst="rect">
            <a:avLst/>
          </a:prstGeom>
        </p:spPr>
      </p:pic>
      <p:sp>
        <p:nvSpPr>
          <p:cNvPr id="1048618" name="Прямоугольник: скругленные углы 15"/>
          <p:cNvSpPr/>
          <p:nvPr/>
        </p:nvSpPr>
        <p:spPr>
          <a:xfrm>
            <a:off x="5566996" y="1943188"/>
            <a:ext cx="2736304" cy="4056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Tekis</a:t>
            </a:r>
            <a:r>
              <a:rPr lang="en-US" dirty="0"/>
              <a:t> </a:t>
            </a:r>
            <a:r>
              <a:rPr lang="en-US" dirty="0" err="1"/>
              <a:t>kengayish</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9" name="Содержимое 2"/>
          <p:cNvSpPr>
            <a:spLocks noGrp="1"/>
          </p:cNvSpPr>
          <p:nvPr>
            <p:ph idx="1"/>
          </p:nvPr>
        </p:nvSpPr>
        <p:spPr>
          <a:xfrm>
            <a:off x="642910" y="428604"/>
            <a:ext cx="8229600" cy="6000792"/>
          </a:xfrm>
        </p:spPr>
        <p:txBody>
          <a:bodyPr>
            <a:normAutofit fontScale="93750" lnSpcReduction="10000"/>
          </a:bodyPr>
          <a:lstStyle/>
          <a:p>
            <a:pPr algn="just"/>
            <a:r>
              <a:rPr lang="uz-Cyrl-UZ" b="1" i="1" dirty="0">
                <a:latin typeface="Times New Roman" pitchFamily="18" charset="0"/>
                <a:cs typeface="Times New Roman" pitchFamily="18" charset="0"/>
              </a:rPr>
              <a:t>Gidravlik dvigatellar </a:t>
            </a:r>
            <a:r>
              <a:rPr lang="uz-Cyrl-UZ" dirty="0">
                <a:latin typeface="Times New Roman" pitchFamily="18" charset="0"/>
                <a:cs typeface="Times New Roman" pitchFamily="18" charset="0"/>
              </a:rPr>
              <a:t>deb, suyuqlik energiyasini mexaiik harakatga aylantirib beradigan qurilmalarga aytiladi. </a:t>
            </a:r>
            <a:endParaRPr lang="en-US" dirty="0">
              <a:latin typeface="Times New Roman" pitchFamily="18" charset="0"/>
              <a:cs typeface="Times New Roman" pitchFamily="18" charset="0"/>
            </a:endParaRPr>
          </a:p>
          <a:p>
            <a:pPr algn="just"/>
            <a:r>
              <a:rPr lang="uz-Cyrl-UZ" dirty="0">
                <a:latin typeface="Times New Roman" pitchFamily="18" charset="0"/>
                <a:cs typeface="Times New Roman" pitchFamily="18" charset="0"/>
              </a:rPr>
              <a:t>Gidrodvigatellar hajmiy va markazdan qochma gidrodvigatellarga bo’linadi. </a:t>
            </a:r>
            <a:endParaRPr lang="en-US" dirty="0">
              <a:latin typeface="Times New Roman" pitchFamily="18" charset="0"/>
              <a:cs typeface="Times New Roman" pitchFamily="18" charset="0"/>
            </a:endParaRPr>
          </a:p>
          <a:p>
            <a:pPr algn="just"/>
            <a:r>
              <a:rPr lang="uz-Cyrl-UZ" dirty="0">
                <a:latin typeface="Times New Roman" pitchFamily="18" charset="0"/>
                <a:cs typeface="Times New Roman" pitchFamily="18" charset="0"/>
              </a:rPr>
              <a:t>Hajmiy gidrodvigatellarga kuch gidrosilindrlari misol bo’la oladi va ular asosan gidrouzatmalarning asosiy qismlaridan biri bo’lib xizmat qiladi. Ular biror hajmiy nasosdan berilayotgan suyuqlikning bosimi ta’sirida harakatga keladi. </a:t>
            </a:r>
            <a:endParaRPr lang="en-US" dirty="0">
              <a:latin typeface="Times New Roman" pitchFamily="18" charset="0"/>
              <a:cs typeface="Times New Roman" pitchFamily="18" charset="0"/>
            </a:endParaRPr>
          </a:p>
          <a:p>
            <a:pPr algn="just"/>
            <a:r>
              <a:rPr lang="en-US" dirty="0" err="1">
                <a:latin typeface="Times New Roman" pitchFamily="18" charset="0"/>
                <a:cs typeface="Times New Roman" pitchFamily="18" charset="0"/>
              </a:rPr>
              <a:t>Hajmiy</a:t>
            </a:r>
            <a:r>
              <a:rPr lang="en-US" dirty="0">
                <a:latin typeface="Times New Roman" pitchFamily="18" charset="0"/>
                <a:cs typeface="Times New Roman" pitchFamily="18" charset="0"/>
              </a:rPr>
              <a:t> </a:t>
            </a:r>
            <a:r>
              <a:rPr lang="uz-Cyrl-UZ" dirty="0">
                <a:latin typeface="Times New Roman" pitchFamily="18" charset="0"/>
                <a:cs typeface="Times New Roman" pitchFamily="18" charset="0"/>
              </a:rPr>
              <a:t>gidrodvigatel</a:t>
            </a:r>
            <a:r>
              <a:rPr lang="en-US" dirty="0" err="1">
                <a:latin typeface="Times New Roman" pitchFamily="18" charset="0"/>
                <a:cs typeface="Times New Roman" pitchFamily="18" charset="0"/>
              </a:rPr>
              <a:t>lar</a:t>
            </a:r>
            <a:r>
              <a:rPr lang="uz-Cyrl-UZ" dirty="0">
                <a:latin typeface="Times New Roman" pitchFamily="18" charset="0"/>
                <a:cs typeface="Times New Roman" pitchFamily="18" charset="0"/>
              </a:rPr>
              <a:t>ga gidromultiplikatorlar va gidropresslar misol bo’ladi</a:t>
            </a:r>
            <a:r>
              <a:rPr lang="en-US" dirty="0">
                <a:latin typeface="Times New Roman" pitchFamily="18" charset="0"/>
                <a:cs typeface="Times New Roman" pitchFamily="18" charset="0"/>
              </a:rPr>
              <a:t>.</a:t>
            </a:r>
            <a:r>
              <a:rPr lang="uz-Cyrl-UZ" dirty="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0" name="Заголовок 1"/>
          <p:cNvSpPr>
            <a:spLocks noGrp="1"/>
          </p:cNvSpPr>
          <p:nvPr>
            <p:ph type="title"/>
          </p:nvPr>
        </p:nvSpPr>
        <p:spPr>
          <a:xfrm>
            <a:off x="428596" y="0"/>
            <a:ext cx="8229600" cy="1143000"/>
          </a:xfrm>
        </p:spPr>
        <p:txBody>
          <a:bodyPr/>
          <a:lstStyle/>
          <a:p>
            <a:pPr algn="ctr"/>
            <a:r>
              <a:rPr lang="en-US" dirty="0">
                <a:solidFill>
                  <a:srgbClr val="002060"/>
                </a:solidFill>
              </a:rPr>
              <a:t>1. </a:t>
            </a:r>
            <a:r>
              <a:rPr lang="en-US" dirty="0" err="1">
                <a:solidFill>
                  <a:srgbClr val="002060"/>
                </a:solidFill>
              </a:rPr>
              <a:t>Turbinalar</a:t>
            </a:r>
            <a:r>
              <a:rPr lang="en-US" dirty="0">
                <a:solidFill>
                  <a:srgbClr val="002060"/>
                </a:solidFill>
              </a:rPr>
              <a:t>.</a:t>
            </a:r>
            <a:endParaRPr lang="ru-RU" dirty="0">
              <a:solidFill>
                <a:srgbClr val="002060"/>
              </a:solidFill>
            </a:endParaRPr>
          </a:p>
        </p:txBody>
      </p:sp>
      <p:sp>
        <p:nvSpPr>
          <p:cNvPr id="1048621" name="Содержимое 2"/>
          <p:cNvSpPr>
            <a:spLocks noGrp="1"/>
          </p:cNvSpPr>
          <p:nvPr>
            <p:ph idx="1"/>
          </p:nvPr>
        </p:nvSpPr>
        <p:spPr>
          <a:xfrm>
            <a:off x="700118" y="928670"/>
            <a:ext cx="8229600" cy="4840303"/>
          </a:xfrm>
        </p:spPr>
        <p:txBody>
          <a:bodyPr>
            <a:normAutofit/>
          </a:bodyPr>
          <a:lstStyle/>
          <a:p>
            <a:pPr algn="just"/>
            <a:r>
              <a:rPr lang="uz-Cyrl-UZ" dirty="0">
                <a:latin typeface="Times New Roman" pitchFamily="18" charset="0"/>
                <a:cs typeface="Times New Roman" pitchFamily="18" charset="0"/>
              </a:rPr>
              <a:t>Kurakli g’ildiraklar yordamida suyuqlik energiyasini mexanik harakatga aylantirib beradigan mashynalar </a:t>
            </a:r>
            <a:r>
              <a:rPr lang="uz-Cyrl-UZ" b="1" i="1" dirty="0">
                <a:solidFill>
                  <a:srgbClr val="C00000"/>
                </a:solidFill>
                <a:latin typeface="Times New Roman" pitchFamily="18" charset="0"/>
                <a:cs typeface="Times New Roman" pitchFamily="18" charset="0"/>
              </a:rPr>
              <a:t>turbinalar</a:t>
            </a:r>
            <a:r>
              <a:rPr lang="uz-Cyrl-UZ" dirty="0">
                <a:latin typeface="Times New Roman" pitchFamily="18" charset="0"/>
                <a:cs typeface="Times New Roman" pitchFamily="18" charset="0"/>
              </a:rPr>
              <a:t> deb ataladi. Turbinalar asosan gidroelektrostashiyalarda va gisrouzatmalarda asosiy qism bo’lib xizmat qiladi. </a:t>
            </a:r>
            <a:endParaRPr lang="en-US"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2097169" name="Picture 2" descr="http://t1.gstatic.com/images?q=tbn:ANd9GcTBZe2lisf26t_VBMw21FK-Wvoqv7aT1qmU5r9vTuU_mv2Yw1UK"/>
          <p:cNvPicPr>
            <a:picLocks noChangeAspect="1" noChangeArrowheads="1"/>
          </p:cNvPicPr>
          <p:nvPr/>
        </p:nvPicPr>
        <p:blipFill>
          <a:blip r:embed="rId2"/>
          <a:srcRect/>
          <a:stretch>
            <a:fillRect/>
          </a:stretch>
        </p:blipFill>
        <p:spPr bwMode="auto">
          <a:xfrm>
            <a:off x="4643438" y="3857628"/>
            <a:ext cx="3357586" cy="2501403"/>
          </a:xfrm>
          <a:prstGeom prst="rect">
            <a:avLst/>
          </a:prstGeom>
          <a:noFill/>
        </p:spPr>
      </p:pic>
      <p:pic>
        <p:nvPicPr>
          <p:cNvPr id="2097170" name="Picture 4" descr="http://t1.gstatic.com/images?q=tbn:ANd9GcQIxyR9woZvVZfSCgQxQRQUgJn_wAwVmaH-SrXmiWWOKJSHKjbBHQ"/>
          <p:cNvPicPr>
            <a:picLocks noChangeAspect="1" noChangeArrowheads="1"/>
          </p:cNvPicPr>
          <p:nvPr/>
        </p:nvPicPr>
        <p:blipFill>
          <a:blip r:embed="rId3"/>
          <a:srcRect/>
          <a:stretch>
            <a:fillRect/>
          </a:stretch>
        </p:blipFill>
        <p:spPr bwMode="auto">
          <a:xfrm>
            <a:off x="785786" y="4000504"/>
            <a:ext cx="3242694" cy="242889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2" name="Содержимое 2"/>
          <p:cNvSpPr>
            <a:spLocks noGrp="1"/>
          </p:cNvSpPr>
          <p:nvPr>
            <p:ph idx="1"/>
          </p:nvPr>
        </p:nvSpPr>
        <p:spPr>
          <a:xfrm>
            <a:off x="357158" y="428604"/>
            <a:ext cx="8501122" cy="6072230"/>
          </a:xfrm>
        </p:spPr>
        <p:txBody>
          <a:bodyPr>
            <a:normAutofit/>
          </a:bodyPr>
          <a:lstStyle/>
          <a:p>
            <a:pPr algn="ctr">
              <a:buNone/>
            </a:pPr>
            <a:r>
              <a:rPr lang="uz-Cyrl-UZ" dirty="0">
                <a:latin typeface="Algerian" pitchFamily="82" charset="0"/>
              </a:rPr>
              <a:t>Gidroturbinalar</a:t>
            </a:r>
            <a:r>
              <a:rPr lang="uz-Cyrl-UZ" dirty="0"/>
              <a:t> </a:t>
            </a:r>
            <a:r>
              <a:rPr lang="en-US" dirty="0">
                <a:latin typeface="Algerian" pitchFamily="82" charset="0"/>
              </a:rPr>
              <a:t> </a:t>
            </a:r>
            <a:r>
              <a:rPr lang="en-US" dirty="0" err="1">
                <a:latin typeface="Algerian" pitchFamily="82" charset="0"/>
              </a:rPr>
              <a:t>quyidagich</a:t>
            </a:r>
            <a:r>
              <a:rPr lang="en-US" dirty="0">
                <a:latin typeface="Algerian" pitchFamily="82" charset="0"/>
              </a:rPr>
              <a:t> </a:t>
            </a:r>
            <a:r>
              <a:rPr lang="en-US" dirty="0" err="1">
                <a:latin typeface="Algerian" pitchFamily="82" charset="0"/>
              </a:rPr>
              <a:t>klassifikasiyalanadi</a:t>
            </a:r>
            <a:r>
              <a:rPr lang="en-US" dirty="0">
                <a:latin typeface="Algerian" pitchFamily="82" charset="0"/>
              </a:rPr>
              <a:t>:</a:t>
            </a:r>
          </a:p>
          <a:p>
            <a:pPr algn="ctr">
              <a:buNone/>
            </a:pPr>
            <a:r>
              <a:rPr lang="en-US" dirty="0"/>
              <a:t>1.I</a:t>
            </a:r>
            <a:r>
              <a:rPr lang="uz-Cyrl-UZ" dirty="0"/>
              <a:t>shlash </a:t>
            </a:r>
            <a:r>
              <a:rPr lang="en-US" dirty="0"/>
              <a:t>pr</a:t>
            </a:r>
            <a:r>
              <a:rPr lang="uz-Cyrl-UZ" dirty="0"/>
              <a:t>insipiga qarab</a:t>
            </a:r>
            <a:endParaRPr lang="ru-RU" dirty="0"/>
          </a:p>
          <a:p>
            <a:endParaRPr lang="ru-RU" dirty="0"/>
          </a:p>
        </p:txBody>
      </p:sp>
      <p:graphicFrame>
        <p:nvGraphicFramePr>
          <p:cNvPr id="4194307" name="Схема 3"/>
          <p:cNvGraphicFramePr>
            <a:graphicFrameLocks/>
          </p:cNvGraphicFramePr>
          <p:nvPr/>
        </p:nvGraphicFramePr>
        <p:xfrm>
          <a:off x="500034" y="1397000"/>
          <a:ext cx="7715304" cy="4460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3" name="Заголовок 1"/>
          <p:cNvSpPr>
            <a:spLocks noGrp="1"/>
          </p:cNvSpPr>
          <p:nvPr>
            <p:ph type="title"/>
          </p:nvPr>
        </p:nvSpPr>
        <p:spPr>
          <a:xfrm>
            <a:off x="928662" y="274638"/>
            <a:ext cx="8229600" cy="654032"/>
          </a:xfrm>
        </p:spPr>
        <p:txBody>
          <a:bodyPr>
            <a:normAutofit fontScale="90000"/>
          </a:bodyPr>
          <a:lstStyle/>
          <a:p>
            <a:r>
              <a:rPr lang="en-US" sz="3600" b="1" dirty="0">
                <a:solidFill>
                  <a:srgbClr val="C00000"/>
                </a:solidFill>
              </a:rPr>
              <a:t>2.</a:t>
            </a:r>
            <a:r>
              <a:rPr lang="uz-Cyrl-UZ" sz="3600" b="1" dirty="0">
                <a:solidFill>
                  <a:srgbClr val="C00000"/>
                </a:solidFill>
              </a:rPr>
              <a:t>Gidroturbinalar bosimning q</a:t>
            </a:r>
            <a:r>
              <a:rPr lang="en-US" sz="3600" b="1" dirty="0" err="1">
                <a:solidFill>
                  <a:srgbClr val="C00000"/>
                </a:solidFill>
              </a:rPr>
              <a:t>i</a:t>
            </a:r>
            <a:r>
              <a:rPr lang="uz-Cyrl-UZ" sz="3600" b="1" dirty="0">
                <a:solidFill>
                  <a:srgbClr val="C00000"/>
                </a:solidFill>
              </a:rPr>
              <a:t>ymatiga </a:t>
            </a:r>
            <a:r>
              <a:rPr lang="en-US" sz="3600" b="1" dirty="0">
                <a:solidFill>
                  <a:srgbClr val="C00000"/>
                </a:solidFill>
              </a:rPr>
              <a:t>q</a:t>
            </a:r>
            <a:r>
              <a:rPr lang="uz-Cyrl-UZ" sz="3600" b="1" dirty="0">
                <a:solidFill>
                  <a:srgbClr val="C00000"/>
                </a:solidFill>
              </a:rPr>
              <a:t>arab </a:t>
            </a:r>
            <a:endParaRPr lang="ru-RU" sz="3600" b="1" dirty="0">
              <a:solidFill>
                <a:srgbClr val="C00000"/>
              </a:solidFill>
            </a:endParaRPr>
          </a:p>
        </p:txBody>
      </p:sp>
      <p:sp>
        <p:nvSpPr>
          <p:cNvPr id="1048624" name="Содержимое 2"/>
          <p:cNvSpPr>
            <a:spLocks noGrp="1"/>
          </p:cNvSpPr>
          <p:nvPr>
            <p:ph idx="1"/>
          </p:nvPr>
        </p:nvSpPr>
        <p:spPr>
          <a:xfrm>
            <a:off x="1000100" y="1142984"/>
            <a:ext cx="7929618" cy="5500726"/>
          </a:xfrm>
        </p:spPr>
        <p:txBody>
          <a:bodyPr>
            <a:normAutofit fontScale="84375" lnSpcReduction="20000"/>
          </a:bodyPr>
          <a:lstStyle/>
          <a:p>
            <a:pPr algn="ctr">
              <a:buNone/>
            </a:pPr>
            <a:r>
              <a:rPr lang="uz-Cyrl-UZ" dirty="0">
                <a:latin typeface="Times New Roman" pitchFamily="18" charset="0"/>
                <a:cs typeface="Times New Roman" pitchFamily="18" charset="0"/>
              </a:rPr>
              <a:t>Gidroturbinalar bosimning q</a:t>
            </a:r>
            <a:r>
              <a:rPr lang="en-US" dirty="0" err="1">
                <a:latin typeface="Times New Roman" pitchFamily="18" charset="0"/>
                <a:cs typeface="Times New Roman" pitchFamily="18" charset="0"/>
              </a:rPr>
              <a:t>i</a:t>
            </a:r>
            <a:r>
              <a:rPr lang="uz-Cyrl-UZ" dirty="0">
                <a:latin typeface="Times New Roman" pitchFamily="18" charset="0"/>
                <a:cs typeface="Times New Roman" pitchFamily="18" charset="0"/>
              </a:rPr>
              <a:t>ymatiga </a:t>
            </a:r>
            <a:r>
              <a:rPr lang="en-US" dirty="0">
                <a:latin typeface="Times New Roman" pitchFamily="18" charset="0"/>
                <a:cs typeface="Times New Roman" pitchFamily="18" charset="0"/>
              </a:rPr>
              <a:t>q</a:t>
            </a:r>
            <a:r>
              <a:rPr lang="uz-Cyrl-UZ" dirty="0">
                <a:latin typeface="Times New Roman" pitchFamily="18" charset="0"/>
                <a:cs typeface="Times New Roman" pitchFamily="18" charset="0"/>
              </a:rPr>
              <a:t>arab yuqork bosimli, o’rtacha bosimli va kichik bosimli turbinalarga bo’linad</a:t>
            </a:r>
            <a:r>
              <a:rPr lang="en-US" dirty="0" err="1">
                <a:latin typeface="Times New Roman" pitchFamily="18" charset="0"/>
                <a:cs typeface="Times New Roman" pitchFamily="18" charset="0"/>
              </a:rPr>
              <a:t>i</a:t>
            </a:r>
            <a:r>
              <a:rPr lang="uz-Cyrl-UZ"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ctr">
              <a:buNone/>
            </a:pPr>
            <a:endParaRPr lang="ru-RU" dirty="0">
              <a:latin typeface="Times New Roman" pitchFamily="18" charset="0"/>
              <a:cs typeface="Times New Roman" pitchFamily="18" charset="0"/>
            </a:endParaRPr>
          </a:p>
          <a:p>
            <a:pPr marL="514350" indent="-514350" algn="just">
              <a:buClr>
                <a:srgbClr val="FF0000"/>
              </a:buClr>
              <a:buFont typeface="+mj-lt"/>
              <a:buAutoNum type="alphaUcPeriod"/>
            </a:pPr>
            <a:r>
              <a:rPr lang="uz-Cyrl-UZ" dirty="0">
                <a:latin typeface="Times New Roman" pitchFamily="18" charset="0"/>
                <a:cs typeface="Times New Roman" pitchFamily="18" charset="0"/>
              </a:rPr>
              <a:t>bosimi 80 m dan kichik </a:t>
            </a:r>
            <a:r>
              <a:rPr lang="uz-Cyrl-UZ" b="1" dirty="0">
                <a:latin typeface="Times New Roman" pitchFamily="18" charset="0"/>
                <a:cs typeface="Times New Roman" pitchFamily="18" charset="0"/>
              </a:rPr>
              <a:t>(</a:t>
            </a:r>
            <a:r>
              <a:rPr lang="en-US" b="1" dirty="0">
                <a:latin typeface="Times New Roman" pitchFamily="18" charset="0"/>
                <a:cs typeface="Times New Roman" pitchFamily="18" charset="0"/>
              </a:rPr>
              <a:t>H</a:t>
            </a:r>
            <a:r>
              <a:rPr lang="uz-Cyrl-UZ" b="1" dirty="0">
                <a:latin typeface="Times New Roman" pitchFamily="18" charset="0"/>
                <a:cs typeface="Times New Roman" pitchFamily="18" charset="0"/>
              </a:rPr>
              <a:t>&lt;80 </a:t>
            </a:r>
            <a:r>
              <a:rPr lang="uz-Cyrl-UZ" dirty="0">
                <a:latin typeface="Times New Roman" pitchFamily="18" charset="0"/>
                <a:cs typeface="Times New Roman" pitchFamily="18" charset="0"/>
              </a:rPr>
              <a:t>m) turbinalarga </a:t>
            </a:r>
            <a:r>
              <a:rPr lang="uz-Cyrl-UZ" b="1" i="1" dirty="0">
                <a:solidFill>
                  <a:srgbClr val="C00000"/>
                </a:solidFill>
                <a:latin typeface="Times New Roman" pitchFamily="18" charset="0"/>
                <a:cs typeface="Times New Roman" pitchFamily="18" charset="0"/>
              </a:rPr>
              <a:t>kichik bosimli turbinalar </a:t>
            </a:r>
            <a:r>
              <a:rPr lang="uz-Cyrl-UZ" dirty="0">
                <a:latin typeface="Times New Roman" pitchFamily="18" charset="0"/>
                <a:cs typeface="Times New Roman" pitchFamily="18" charset="0"/>
              </a:rPr>
              <a:t>deyiladi. Bunlarga </a:t>
            </a:r>
            <a:r>
              <a:rPr lang="uz-Cyrl-UZ" b="1" i="1" dirty="0">
                <a:solidFill>
                  <a:srgbClr val="0070C0"/>
                </a:solidFill>
                <a:latin typeface="Times New Roman" pitchFamily="18" charset="0"/>
                <a:cs typeface="Times New Roman" pitchFamily="18" charset="0"/>
              </a:rPr>
              <a:t>o’qiy va kichik bosimli diagonal hamda radial-o’qiy</a:t>
            </a:r>
            <a:r>
              <a:rPr lang="uz-Cyrl-UZ" dirty="0">
                <a:latin typeface="Times New Roman" pitchFamily="18" charset="0"/>
                <a:cs typeface="Times New Roman" pitchFamily="18" charset="0"/>
              </a:rPr>
              <a:t> tur</a:t>
            </a:r>
            <a:r>
              <a:rPr lang="en-US" dirty="0">
                <a:latin typeface="Times New Roman" pitchFamily="18" charset="0"/>
                <a:cs typeface="Times New Roman" pitchFamily="18" charset="0"/>
              </a:rPr>
              <a:t>b</a:t>
            </a:r>
            <a:r>
              <a:rPr lang="uz-Cyrl-UZ" dirty="0">
                <a:latin typeface="Times New Roman" pitchFamily="18" charset="0"/>
                <a:cs typeface="Times New Roman" pitchFamily="18" charset="0"/>
              </a:rPr>
              <a:t>inalar kiradi;</a:t>
            </a:r>
            <a:endParaRPr lang="en-US" dirty="0">
              <a:latin typeface="Times New Roman" pitchFamily="18" charset="0"/>
              <a:cs typeface="Times New Roman" pitchFamily="18" charset="0"/>
            </a:endParaRPr>
          </a:p>
          <a:p>
            <a:pPr marL="514350" indent="-514350" algn="just">
              <a:buClr>
                <a:srgbClr val="FF0000"/>
              </a:buClr>
              <a:buFont typeface="+mj-lt"/>
              <a:buAutoNum type="alphaUcPeriod"/>
            </a:pPr>
            <a:r>
              <a:rPr lang="uz-Cyrl-UZ" dirty="0">
                <a:latin typeface="Times New Roman" pitchFamily="18" charset="0"/>
                <a:cs typeface="Times New Roman" pitchFamily="18" charset="0"/>
              </a:rPr>
              <a:t>bosimi 80 m dan 500 m gacha   (80 m&lt;</a:t>
            </a:r>
            <a:r>
              <a:rPr lang="en-US" dirty="0">
                <a:latin typeface="Times New Roman" pitchFamily="18" charset="0"/>
                <a:cs typeface="Times New Roman" pitchFamily="18" charset="0"/>
              </a:rPr>
              <a:t>H</a:t>
            </a:r>
            <a:r>
              <a:rPr lang="uz-Cyrl-UZ" dirty="0">
                <a:latin typeface="Times New Roman" pitchFamily="18" charset="0"/>
                <a:cs typeface="Times New Roman" pitchFamily="18" charset="0"/>
              </a:rPr>
              <a:t>&lt; 500 m)  bo’lgan</a:t>
            </a:r>
            <a:r>
              <a:rPr lang="en-US" dirty="0">
                <a:latin typeface="Times New Roman" pitchFamily="18" charset="0"/>
                <a:cs typeface="Times New Roman" pitchFamily="18" charset="0"/>
              </a:rPr>
              <a:t> </a:t>
            </a:r>
            <a:r>
              <a:rPr lang="uz-Cyrl-UZ" dirty="0">
                <a:latin typeface="Times New Roman" pitchFamily="18" charset="0"/>
                <a:cs typeface="Times New Roman" pitchFamily="18" charset="0"/>
              </a:rPr>
              <a:t>turbinalarga </a:t>
            </a:r>
            <a:r>
              <a:rPr lang="uz-Cyrl-UZ" b="1" i="1" dirty="0">
                <a:solidFill>
                  <a:srgbClr val="C00000"/>
                </a:solidFill>
                <a:latin typeface="Times New Roman" pitchFamily="18" charset="0"/>
                <a:cs typeface="Times New Roman" pitchFamily="18" charset="0"/>
              </a:rPr>
              <a:t>o’rtacha bosimli turbinalar </a:t>
            </a:r>
            <a:r>
              <a:rPr lang="uz-Cyrl-UZ" dirty="0">
                <a:latin typeface="Times New Roman" pitchFamily="18" charset="0"/>
                <a:cs typeface="Times New Roman" pitchFamily="18" charset="0"/>
              </a:rPr>
              <a:t>deyiladi va ularga </a:t>
            </a:r>
            <a:r>
              <a:rPr lang="uz-Cyrl-UZ" b="1" i="1" dirty="0">
                <a:solidFill>
                  <a:srgbClr val="0070C0"/>
                </a:solidFill>
                <a:latin typeface="Times New Roman" pitchFamily="18" charset="0"/>
                <a:cs typeface="Times New Roman" pitchFamily="18" charset="0"/>
              </a:rPr>
              <a:t>rad</a:t>
            </a:r>
            <a:r>
              <a:rPr lang="en-US" b="1" i="1" dirty="0" err="1">
                <a:solidFill>
                  <a:srgbClr val="0070C0"/>
                </a:solidFill>
                <a:latin typeface="Times New Roman" pitchFamily="18" charset="0"/>
                <a:cs typeface="Times New Roman" pitchFamily="18" charset="0"/>
              </a:rPr>
              <a:t>i</a:t>
            </a:r>
            <a:r>
              <a:rPr lang="uz-Cyrl-UZ" b="1" i="1" dirty="0">
                <a:solidFill>
                  <a:srgbClr val="0070C0"/>
                </a:solidFill>
                <a:latin typeface="Times New Roman" pitchFamily="18" charset="0"/>
                <a:cs typeface="Times New Roman" pitchFamily="18" charset="0"/>
              </a:rPr>
              <a:t>al-o’qiy hamda yuqori bosimli  diagonal  </a:t>
            </a:r>
            <a:r>
              <a:rPr lang="uz-Cyrl-UZ" dirty="0">
                <a:latin typeface="Times New Roman" pitchFamily="18" charset="0"/>
                <a:cs typeface="Times New Roman" pitchFamily="18" charset="0"/>
              </a:rPr>
              <a:t> turbinalar kiradi;</a:t>
            </a:r>
            <a:endParaRPr lang="en-US" dirty="0">
              <a:latin typeface="Times New Roman" pitchFamily="18" charset="0"/>
              <a:cs typeface="Times New Roman" pitchFamily="18" charset="0"/>
            </a:endParaRPr>
          </a:p>
          <a:p>
            <a:pPr marL="514350" indent="-514350">
              <a:buClr>
                <a:srgbClr val="FF0000"/>
              </a:buClr>
              <a:buFont typeface="+mj-lt"/>
              <a:buAutoNum type="alphaUcPeriod"/>
            </a:pPr>
            <a:r>
              <a:rPr lang="uz-Cyrl-UZ" dirty="0">
                <a:latin typeface="Times New Roman" pitchFamily="18" charset="0"/>
                <a:cs typeface="Times New Roman" pitchFamily="18" charset="0"/>
              </a:rPr>
              <a:t>bosimi 500 m dan yuqori (</a:t>
            </a:r>
            <a:r>
              <a:rPr lang="en-US" dirty="0">
                <a:latin typeface="Times New Roman" pitchFamily="18" charset="0"/>
                <a:cs typeface="Times New Roman" pitchFamily="18" charset="0"/>
              </a:rPr>
              <a:t>H</a:t>
            </a:r>
            <a:r>
              <a:rPr lang="uz-Cyrl-UZ" dirty="0">
                <a:latin typeface="Times New Roman" pitchFamily="18" charset="0"/>
                <a:cs typeface="Times New Roman" pitchFamily="18" charset="0"/>
              </a:rPr>
              <a:t>&gt;500 m) bo’lgan</a:t>
            </a:r>
            <a:r>
              <a:rPr lang="en-US" dirty="0">
                <a:latin typeface="Times New Roman" pitchFamily="18" charset="0"/>
                <a:cs typeface="Times New Roman" pitchFamily="18" charset="0"/>
              </a:rPr>
              <a:t> </a:t>
            </a:r>
            <a:r>
              <a:rPr lang="uz-Cyrl-UZ" dirty="0">
                <a:latin typeface="Times New Roman" pitchFamily="18" charset="0"/>
                <a:cs typeface="Times New Roman" pitchFamily="18" charset="0"/>
              </a:rPr>
              <a:t>turbinalarga</a:t>
            </a:r>
            <a:r>
              <a:rPr lang="en-US" dirty="0">
                <a:latin typeface="Times New Roman" pitchFamily="18" charset="0"/>
                <a:cs typeface="Times New Roman" pitchFamily="18" charset="0"/>
              </a:rPr>
              <a:t> </a:t>
            </a:r>
            <a:r>
              <a:rPr lang="uz-Cyrl-UZ" b="1" i="1" dirty="0">
                <a:solidFill>
                  <a:srgbClr val="FF0000"/>
                </a:solidFill>
                <a:latin typeface="Times New Roman" pitchFamily="18" charset="0"/>
                <a:cs typeface="Times New Roman" pitchFamily="18" charset="0"/>
              </a:rPr>
              <a:t>yuqori bosimli turbinalar </a:t>
            </a:r>
            <a:r>
              <a:rPr lang="uz-Cyrl-UZ" dirty="0">
                <a:latin typeface="Times New Roman" pitchFamily="18" charset="0"/>
                <a:cs typeface="Times New Roman" pitchFamily="18" charset="0"/>
              </a:rPr>
              <a:t>deyiladi </a:t>
            </a:r>
            <a:r>
              <a:rPr lang="en-US" dirty="0">
                <a:latin typeface="Times New Roman" pitchFamily="18" charset="0"/>
                <a:cs typeface="Times New Roman" pitchFamily="18" charset="0"/>
              </a:rPr>
              <a:t>v</a:t>
            </a:r>
            <a:r>
              <a:rPr lang="uz-Cyrl-UZ" dirty="0">
                <a:latin typeface="Times New Roman" pitchFamily="18" charset="0"/>
                <a:cs typeface="Times New Roman" pitchFamily="18" charset="0"/>
              </a:rPr>
              <a:t>a ularga </a:t>
            </a:r>
            <a:r>
              <a:rPr lang="uz-Cyrl-UZ" b="1" i="1" dirty="0">
                <a:solidFill>
                  <a:srgbClr val="0070C0"/>
                </a:solidFill>
                <a:latin typeface="Times New Roman" pitchFamily="18" charset="0"/>
                <a:cs typeface="Times New Roman" pitchFamily="18" charset="0"/>
              </a:rPr>
              <a:t>aktiv  turbinalar</a:t>
            </a:r>
            <a:r>
              <a:rPr lang="en-US" b="1" i="1" dirty="0">
                <a:solidFill>
                  <a:srgbClr val="0070C0"/>
                </a:solidFill>
                <a:latin typeface="Times New Roman" pitchFamily="18" charset="0"/>
                <a:cs typeface="Times New Roman" pitchFamily="18" charset="0"/>
              </a:rPr>
              <a:t> </a:t>
            </a:r>
            <a:r>
              <a:rPr lang="uz-Cyrl-UZ" dirty="0">
                <a:latin typeface="Times New Roman" pitchFamily="18" charset="0"/>
                <a:cs typeface="Times New Roman" pitchFamily="18" charset="0"/>
              </a:rPr>
              <a:t>kiradi. </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Содержимое 2"/>
          <p:cNvSpPr>
            <a:spLocks noGrp="1"/>
          </p:cNvSpPr>
          <p:nvPr>
            <p:ph idx="1"/>
          </p:nvPr>
        </p:nvSpPr>
        <p:spPr>
          <a:xfrm>
            <a:off x="1435608" y="714356"/>
            <a:ext cx="7498080" cy="5534044"/>
          </a:xfrm>
        </p:spPr>
        <p:txBody>
          <a:bodyPr/>
          <a:lstStyle/>
          <a:p>
            <a:pPr algn="ctr">
              <a:buNone/>
            </a:pPr>
            <a:r>
              <a:rPr lang="en-US" b="1" i="1" dirty="0">
                <a:solidFill>
                  <a:srgbClr val="002060"/>
                </a:solidFill>
              </a:rPr>
              <a:t>3.</a:t>
            </a:r>
            <a:r>
              <a:rPr lang="uz-Cyrl-UZ" b="1" i="1" dirty="0">
                <a:solidFill>
                  <a:srgbClr val="002060"/>
                </a:solidFill>
              </a:rPr>
              <a:t>Turbina ish g’ildiragida oqimchaning qanday  yo’nalishiga</a:t>
            </a:r>
            <a:r>
              <a:rPr lang="en-US" b="1" i="1" dirty="0">
                <a:solidFill>
                  <a:srgbClr val="002060"/>
                </a:solidFill>
              </a:rPr>
              <a:t> </a:t>
            </a:r>
            <a:r>
              <a:rPr lang="uz-Cyrl-UZ" b="1" i="1" dirty="0">
                <a:solidFill>
                  <a:srgbClr val="002060"/>
                </a:solidFill>
              </a:rPr>
              <a:t>qarab</a:t>
            </a:r>
            <a:r>
              <a:rPr lang="en-US" b="1" i="1" dirty="0">
                <a:solidFill>
                  <a:srgbClr val="002060"/>
                </a:solidFill>
              </a:rPr>
              <a:t>:</a:t>
            </a:r>
          </a:p>
          <a:p>
            <a:pPr algn="ctr">
              <a:buNone/>
            </a:pPr>
            <a:r>
              <a:rPr lang="uz-Cyrl-UZ" b="1" i="1" dirty="0">
                <a:solidFill>
                  <a:srgbClr val="002060"/>
                </a:solidFill>
              </a:rPr>
              <a:t> </a:t>
            </a:r>
            <a:endParaRPr lang="en-US" b="1" i="1" dirty="0">
              <a:solidFill>
                <a:srgbClr val="002060"/>
              </a:solidFill>
            </a:endParaRPr>
          </a:p>
          <a:p>
            <a:endParaRPr lang="ru-RU" dirty="0"/>
          </a:p>
        </p:txBody>
      </p:sp>
      <p:graphicFrame>
        <p:nvGraphicFramePr>
          <p:cNvPr id="4194308" name="Схема 3"/>
          <p:cNvGraphicFramePr>
            <a:graphicFrameLocks/>
          </p:cNvGraphicFramePr>
          <p:nvPr/>
        </p:nvGraphicFramePr>
        <p:xfrm>
          <a:off x="1571604"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759</Words>
  <Application>Microsoft Office PowerPoint</Application>
  <PresentationFormat>Экран (4:3)</PresentationFormat>
  <Paragraphs>81</Paragraphs>
  <Slides>18</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0" baseType="lpstr">
      <vt:lpstr>Солнцестояние</vt:lpstr>
      <vt:lpstr>Microsoft Equation 3.0</vt:lpstr>
      <vt:lpstr>Презентация PowerPoint</vt:lpstr>
      <vt:lpstr> Trubalarda suyuqlikning harakati. Gidravlik qarshiliklar</vt:lpstr>
      <vt:lpstr>Презентация PowerPoint</vt:lpstr>
      <vt:lpstr>Презентация PowerPoint</vt:lpstr>
      <vt:lpstr>Презентация PowerPoint</vt:lpstr>
      <vt:lpstr>1. Turbinalar.</vt:lpstr>
      <vt:lpstr>Презентация PowerPoint</vt:lpstr>
      <vt:lpstr>2.Gidroturbinalar bosimning qiymatiga qarab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Foydalanilgan adabiyotlar ro'yxati:  1. Charles E. Thomas Process technology equipment end sustems, 4th yedition, Cengage Learning Stamford USA, 2015. 2. N.R. Yusufbekov.  H.S. Nurmuxammedov. S.G. Zokirov. Kimyoviy texnologiya asosiy texnologik jarayonlari. –T. “SHarq” 2015. 838 b. 3. Anshteyn V.G. Protsessi i apparati ximicheskoy texnologii uchebnik v 2-xkn Spb: EBS Lan 2019, -916s 4.Ponikarov I.I. Ponikarov S.I. Rachkovskiy S.V, Raschet mashin I apparatov ximicheskiy proizvodstov I nefti pererabotki. Uchebnoye posobiye 4 –ye izd. Ster SPB: EBS Lan. 2020-216s. 5. Smirnov N.N. Albom tipovoy ximicheskoy apparaturi (prinsipialniye sxemi appratov). Uchebnoye posobiye. SPb.: EBS Lan, 2019. 68 s</vt:lpstr>
      <vt:lpstr>Презентация PowerPoint</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Oldingi o’tilgan mavzular bo’yicha savollar:</dc:title>
  <dc:creator>Admin</dc:creator>
  <cp:lastModifiedBy>Tulqin</cp:lastModifiedBy>
  <cp:revision>2</cp:revision>
  <dcterms:created xsi:type="dcterms:W3CDTF">2013-02-01T14:14:13Z</dcterms:created>
  <dcterms:modified xsi:type="dcterms:W3CDTF">2023-06-09T16:21:57Z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748671f322ae4dc68f0e4d82b0cb9c63</vt:lpwstr>
  </property>
</Properties>
</file>