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225" ContentType="image/225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1A20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Holidays &amp; Festivals of Great Britain</a:t>
            </a:r>
            <a:endParaRPr lang="en-US" sz="1800" dirty="0"/>
          </a:p>
        </p:txBody>
      </p:sp>
      <p:sp>
        <p:nvSpPr>
          <p:cNvPr id="4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3600" b="1" dirty="0">
                <a:solidFill>
                  <a:srgbClr val="06B6D4"/>
                </a:solidFill>
              </a:defRPr>
            </a:lvl1pPr>
          </a:lstStyle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Placeholder Title</a:t>
            </a:r>
            <a:endParaRPr lang="en-US" sz="3600" dirty="0"/>
          </a:p>
        </p:txBody>
      </p:sp>
      <p:sp>
        <p:nvSpPr>
          <p:cNvPr id="5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>
            <a:lvl1pPr>
              <a:defRPr lang="en-US" sz="2200" dirty="0">
                <a:solidFill>
                  <a:srgbClr val="E2E8F0"/>
                </a:solidFill>
              </a:defRPr>
            </a:lvl1pPr>
          </a:lstStyle>
          <a:p>
            <a:r>
              <a:rPr lang="en-US" sz="2200" dirty="0">
                <a:solidFill>
                  <a:srgbClr val="E2E8F0"/>
                </a:solidFill>
              </a:rPr>
              <a:t>Placeholder Body</a:t>
            </a:r>
            <a:endParaRPr lang="en-US" sz="22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225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Welcome to British Holidays!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Learn about fun UK traditions.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Simple language for everyone.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Let's explore together!</a:t>
            </a:r>
            <a:endParaRPr lang="en-US" sz="2200" dirty="0"/>
          </a:p>
        </p:txBody>
      </p:sp>
      <p:pic>
        <p:nvPicPr>
          <p:cNvPr id="4" name="Image 0" descr="https://picsum.photos/seed/UK%2Bflag%2C%2Bcelebration%2C%2Bdiverse%2Bculture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Bonfires and Fireworks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Big bonfires are lit.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Enjoy bright fireworks displays.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People watch them with friends.</a:t>
            </a:r>
            <a:endParaRPr lang="en-US" sz="2200" dirty="0"/>
          </a:p>
        </p:txBody>
      </p:sp>
      <p:pic>
        <p:nvPicPr>
          <p:cNvPr id="4" name="Image 0" descr="https://picsum.photos/seed/Fireworks%2Bdisplay%2C%2Bbonfire%2C%2Bsparklers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Notting Hill Carnival: London Party!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Huge street party in London.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Celebrated in August.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Caribbean culture is central.</a:t>
            </a:r>
            <a:endParaRPr lang="en-US" sz="2200" dirty="0"/>
          </a:p>
        </p:txBody>
      </p:sp>
      <p:pic>
        <p:nvPicPr>
          <p:cNvPr id="4" name="Image 0" descr="https://picsum.photos/seed/Notting%2BHill%2BCarnival%2Bparade%2C%2BLondon%2Bfestival%2C%2Bvibrant%2Bcostumes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Music, Dance, and Food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Enjoy vibrant music and dance.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See amazing costumes.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Taste delicious street food.</a:t>
            </a:r>
            <a:endParaRPr lang="en-US" sz="2200" dirty="0"/>
          </a:p>
        </p:txBody>
      </p:sp>
      <p:pic>
        <p:nvPicPr>
          <p:cNvPr id="4" name="Image 0" descr="https://picsum.photos/seed/Carnival%2Bdancers%2C%2Bsteel%2Bband%2C%2BCaribbean%2Bfood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British Holidays: Fun for All!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Many exciting traditions.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From spooky to spectacular.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Hope you enjoyed learning!</a:t>
            </a:r>
            <a:endParaRPr lang="en-US" sz="2200" dirty="0"/>
          </a:p>
        </p:txBody>
      </p:sp>
      <p:pic>
        <p:nvPicPr>
          <p:cNvPr id="4" name="Image 0" descr="https://picsum.photos/seed/Diverse%2Bfestivals%2C%2Bcelebration%2C%2BUK%2Bculture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Christmas in the UK: Family Time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It's on December 25th.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People celebrate Jesus' birth.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It's a special family holiday.</a:t>
            </a:r>
            <a:endParaRPr lang="en-US" sz="2200" dirty="0"/>
          </a:p>
        </p:txBody>
      </p:sp>
      <p:pic>
        <p:nvPicPr>
          <p:cNvPr id="4" name="Image 0" descr="https://picsum.photos/seed/Christmas%2Bfamily%2C%2Bdecorated%2Btree%2C%2BUK%2BChristmas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Christmas Eve and Santa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Children wait for Santa.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They hang stockings by the fire.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Presents are opened on Christmas morning.</a:t>
            </a:r>
            <a:endParaRPr lang="en-US" sz="2200" dirty="0"/>
          </a:p>
        </p:txBody>
      </p:sp>
      <p:pic>
        <p:nvPicPr>
          <p:cNvPr id="4" name="Image 0" descr="https://picsum.photos/seed/Santa%2BClaus%2C%2Bfireplace%2Bstockings%2C%2BChristmas%2Bpresents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Christmas Day Fun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Big dinner with turkey.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Crackers make a fun bang.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Watch the King's speech on TV.</a:t>
            </a:r>
            <a:endParaRPr lang="en-US" sz="2200" dirty="0"/>
          </a:p>
        </p:txBody>
      </p:sp>
      <p:pic>
        <p:nvPicPr>
          <p:cNvPr id="4" name="Image 0" descr="https://picsum.photos/seed/Christmas%2Bdinner%2C%2Bturkey%2C%2BChristmas%2Bcrackers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Easter: Spring &amp; New Life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Celebrated in spring.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Marks Jesus' resurrection.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Time for new beginnings.</a:t>
            </a:r>
            <a:endParaRPr lang="en-US" sz="2200" dirty="0"/>
          </a:p>
        </p:txBody>
      </p:sp>
      <p:pic>
        <p:nvPicPr>
          <p:cNvPr id="4" name="Image 0" descr="https://picsum.photos/seed/Spring%2Bflowers%2C%2BEaster%2Bcross%2C%2BUK%2BEaster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Easter Fun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Children hunt for eggs.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Many eat chocolate eggs.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Some attend church services.</a:t>
            </a:r>
            <a:endParaRPr lang="en-US" sz="2200" dirty="0"/>
          </a:p>
        </p:txBody>
      </p:sp>
      <p:pic>
        <p:nvPicPr>
          <p:cNvPr id="4" name="Image 0" descr="https://picsum.photos/seed/Easter%2Begg%2Bhunt%2C%2Bchocolate%2Beggs%2C%2Bspring%2Blambs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Halloween: Spooky Night!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Celebrated on October 31st.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It's a fun, spooky evening.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People dress in costumes.</a:t>
            </a:r>
            <a:endParaRPr lang="en-US" sz="2200" dirty="0"/>
          </a:p>
        </p:txBody>
      </p:sp>
      <p:pic>
        <p:nvPicPr>
          <p:cNvPr id="4" name="Image 0" descr="https://picsum.photos/seed/Halloween%2Bcostumes%2C%2Bspooky%2C%2Bautumn%2Bnight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Trick or Treat!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Children ask for sweets.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Carve scary pumpkin faces.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Some tell ghost stories.</a:t>
            </a:r>
            <a:endParaRPr lang="en-US" sz="2200" dirty="0"/>
          </a:p>
        </p:txBody>
      </p:sp>
      <p:pic>
        <p:nvPicPr>
          <p:cNvPr id="4" name="Image 0" descr="https://picsum.photos/seed/Jack-o'-lanterns%2C%2Btrick%2Bor%2Btreat%2C%2BHalloween%2Bcandy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/>
          <p:nvPr>
            <p:ph idx="102" type="title" hasCustomPrompt="1"/>
          </p:nvPr>
        </p:nvSpPr>
        <p:spPr>
          <a:xfrm>
            <a:off x="457200" y="82296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Guy Fawkes Night: Bonfire Night</a:t>
            </a:r>
            <a:endParaRPr lang="en-US" sz="3600" dirty="0"/>
          </a:p>
        </p:txBody>
      </p:sp>
      <p:sp>
        <p:nvSpPr>
          <p:cNvPr id="3" name="Text 2"/>
          <p:cNvSpPr/>
          <p:nvPr>
            <p:ph idx="103" type="body" hasCustomPrompt="1"/>
          </p:nvPr>
        </p:nvSpPr>
        <p:spPr>
          <a:xfrm>
            <a:off x="457200" y="2011680"/>
            <a:ext cx="5486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r>
              <a:rPr lang="en-US" sz="2200" dirty="0">
                <a:solidFill>
                  <a:srgbClr val="E2E8F0"/>
                </a:solidFill>
              </a:rPr>
              <a:t>Celebrated on November 5th.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Remember Guy Fawkes' plot.</a:t>
            </a:r>
            <a:endParaRPr lang="en-US" sz="2200" dirty="0"/>
          </a:p>
          <a:p>
            <a:r>
              <a:rPr lang="en-US" sz="2200" dirty="0">
                <a:solidFill>
                  <a:srgbClr val="E2E8F0"/>
                </a:solidFill>
              </a:rPr>
              <a:t>Also called Bonfire Night.</a:t>
            </a:r>
            <a:endParaRPr lang="en-US" sz="2200" dirty="0"/>
          </a:p>
        </p:txBody>
      </p:sp>
      <p:pic>
        <p:nvPicPr>
          <p:cNvPr id="4" name="Image 0" descr="https://picsum.photos/seed/Bonfire%2Bnight%2C%2Bfireworks%2BUK%2C%2BGuy%2BFawkes%2Bmask/400/225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2103120"/>
            <a:ext cx="5029200" cy="28254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2025-09-26T13:48:07Z</dcterms:created>
  <dcterms:modified xsi:type="dcterms:W3CDTF">2025-09-26T13:48:07Z</dcterms:modified>
</cp:coreProperties>
</file>