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58" r:id="rId4"/>
    <p:sldId id="259" r:id="rId5"/>
    <p:sldId id="260"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29" d="100"/>
          <a:sy n="29" d="100"/>
        </p:scale>
        <p:origin x="2664" y="1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CF646F-5CFD-067E-5079-F1AF55FEB41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263CB0CF-8D22-60FC-D801-3B6C3565A3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2115CBB-5BB1-90CE-8EAB-F66022528A82}"/>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5" name="Нижний колонтитул 4">
            <a:extLst>
              <a:ext uri="{FF2B5EF4-FFF2-40B4-BE49-F238E27FC236}">
                <a16:creationId xmlns:a16="http://schemas.microsoft.com/office/drawing/2014/main" id="{ABE46735-6DA6-EA7D-2ECA-413E19B7D5F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FE3BEFE-D359-F877-FCF4-DE0F1E815AB3}"/>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1890836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1017F6-0E20-34BE-AAA4-095CFCE7E38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B57FA660-08BC-B69C-F302-1FC084B20EF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3EB8D2B-C98B-00AB-A954-25833A26B7F1}"/>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5" name="Нижний колонтитул 4">
            <a:extLst>
              <a:ext uri="{FF2B5EF4-FFF2-40B4-BE49-F238E27FC236}">
                <a16:creationId xmlns:a16="http://schemas.microsoft.com/office/drawing/2014/main" id="{790DAE8B-B51A-1A1A-448B-A97C436AC06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87B241-2980-5ED3-F24D-8C394444D773}"/>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2865337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CA07264-32F2-3AB9-D45F-5A4296DAF41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4D47291-197A-485E-695B-CFC9E834043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EB3762A-7140-34B1-B9A2-716C32BC5CFD}"/>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5" name="Нижний колонтитул 4">
            <a:extLst>
              <a:ext uri="{FF2B5EF4-FFF2-40B4-BE49-F238E27FC236}">
                <a16:creationId xmlns:a16="http://schemas.microsoft.com/office/drawing/2014/main" id="{F3B988D8-268B-83A4-A2E2-87AA697E73B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84E566A-D59E-B02A-7D37-0251754B068B}"/>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8347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0E5E5D-7D5D-5285-5B16-5641E4E3144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3084148-9DC8-A4F4-E35E-8FDBBE7D9B7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7F75A36-925B-CD8E-3406-C8E5BD5B3655}"/>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5" name="Нижний колонтитул 4">
            <a:extLst>
              <a:ext uri="{FF2B5EF4-FFF2-40B4-BE49-F238E27FC236}">
                <a16:creationId xmlns:a16="http://schemas.microsoft.com/office/drawing/2014/main" id="{F767860D-D645-63A0-D8B5-8B9001FDFC4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C9B665B-1FFF-0CD9-CF52-EB8802FE1896}"/>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3458425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7BE50A-C59F-2742-8D3C-E24D05AEA1A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B922E00-F64B-849E-8111-86711582D7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4DE078F-159C-91D3-F8AB-B15D4CD9788E}"/>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5" name="Нижний колонтитул 4">
            <a:extLst>
              <a:ext uri="{FF2B5EF4-FFF2-40B4-BE49-F238E27FC236}">
                <a16:creationId xmlns:a16="http://schemas.microsoft.com/office/drawing/2014/main" id="{4F6B08F9-1387-75ED-0671-0AFC79881C2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3E8935D-FE06-0E23-3448-F3737C8AB4E6}"/>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2066671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2B6662-A311-6432-B612-B851DD1E545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8BDED08-6029-5345-C2B2-1F56A627E25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E360572-584E-52E3-B62E-3A8EFF7AC7E1}"/>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F870DC5-E5CF-5179-9702-03AB2286BDC4}"/>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6" name="Нижний колонтитул 5">
            <a:extLst>
              <a:ext uri="{FF2B5EF4-FFF2-40B4-BE49-F238E27FC236}">
                <a16:creationId xmlns:a16="http://schemas.microsoft.com/office/drawing/2014/main" id="{9EBDFA80-AB08-39A3-784E-0AF75407257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3D2BCCC-65E6-0999-CC9D-6B73C264C7AC}"/>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1983540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B7B21F-C76B-604F-5236-FBC29B2C10A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F2FC465-415D-A540-35DE-0F15632E35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8A6FB44-D266-024A-C1EC-6EBD8797446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6300C3D-F6D5-9B8B-2F85-D72B0D55E9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015C256-339D-4E5E-412F-AEB9288830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53E1FC4F-8767-F4E4-4174-BF754D4991E6}"/>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8" name="Нижний колонтитул 7">
            <a:extLst>
              <a:ext uri="{FF2B5EF4-FFF2-40B4-BE49-F238E27FC236}">
                <a16:creationId xmlns:a16="http://schemas.microsoft.com/office/drawing/2014/main" id="{91A84028-9C8E-9FD1-AEA2-0DF152962BE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755D6D3F-3A7E-89FE-2342-BA68166A0CFC}"/>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1895177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F1C57C-9120-642E-983E-E9C542D8B28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E23F759-8860-A6F0-2B15-B2DE077DB4A0}"/>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4" name="Нижний колонтитул 3">
            <a:extLst>
              <a:ext uri="{FF2B5EF4-FFF2-40B4-BE49-F238E27FC236}">
                <a16:creationId xmlns:a16="http://schemas.microsoft.com/office/drawing/2014/main" id="{277B93F0-435B-F824-FA16-CBC9E524EED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355C569-0128-6038-8E55-17C3C99A8767}"/>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2113037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86DF611-207B-AAA4-3FCD-0149DD0350BA}"/>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3" name="Нижний колонтитул 2">
            <a:extLst>
              <a:ext uri="{FF2B5EF4-FFF2-40B4-BE49-F238E27FC236}">
                <a16:creationId xmlns:a16="http://schemas.microsoft.com/office/drawing/2014/main" id="{15E20446-D42E-AAC3-8B88-F8D1A2C6E7D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37431A4-4FA3-C915-EA7D-121448B88938}"/>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44782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D5FED2-DF81-406D-5B28-CC46C8652EE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FBC2B554-0226-1F03-B97A-D3DE8FB50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47A749FB-A957-0F7F-31BF-E61CEE9C9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08B207D-BDFE-6D23-DC9D-3BBD60B8279A}"/>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6" name="Нижний колонтитул 5">
            <a:extLst>
              <a:ext uri="{FF2B5EF4-FFF2-40B4-BE49-F238E27FC236}">
                <a16:creationId xmlns:a16="http://schemas.microsoft.com/office/drawing/2014/main" id="{4440B648-4DDF-103D-9473-6FCACC5CF85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0E27036-C03E-8376-8F60-5372C2A99DF6}"/>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539531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CAAE8B-6BA2-B26C-D318-4AB823C8B23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0ACF306-53F9-402F-D6BD-EAA3D4EFAE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C63AE27F-3C3F-49E0-0062-717CF7A6FB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EF66B78-2A05-4969-B2DE-F1328D35C370}"/>
              </a:ext>
            </a:extLst>
          </p:cNvPr>
          <p:cNvSpPr>
            <a:spLocks noGrp="1"/>
          </p:cNvSpPr>
          <p:nvPr>
            <p:ph type="dt" sz="half" idx="10"/>
          </p:nvPr>
        </p:nvSpPr>
        <p:spPr/>
        <p:txBody>
          <a:bodyPr/>
          <a:lstStyle/>
          <a:p>
            <a:fld id="{4D078839-DCD8-4993-A97C-F0A7CB8AA271}" type="datetimeFigureOut">
              <a:rPr lang="ru-RU" smtClean="0"/>
              <a:t>29.09.2024</a:t>
            </a:fld>
            <a:endParaRPr lang="ru-RU"/>
          </a:p>
        </p:txBody>
      </p:sp>
      <p:sp>
        <p:nvSpPr>
          <p:cNvPr id="6" name="Нижний колонтитул 5">
            <a:extLst>
              <a:ext uri="{FF2B5EF4-FFF2-40B4-BE49-F238E27FC236}">
                <a16:creationId xmlns:a16="http://schemas.microsoft.com/office/drawing/2014/main" id="{FD550798-820B-636F-DB0A-ACDA73C0FBB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3020E3A-1360-F11B-9C5B-68AFD695ED92}"/>
              </a:ext>
            </a:extLst>
          </p:cNvPr>
          <p:cNvSpPr>
            <a:spLocks noGrp="1"/>
          </p:cNvSpPr>
          <p:nvPr>
            <p:ph type="sldNum" sz="quarter" idx="12"/>
          </p:nvPr>
        </p:nvSpPr>
        <p:spPr/>
        <p:txBody>
          <a:bodyPr/>
          <a:lstStyle/>
          <a:p>
            <a:fld id="{810B7602-43D9-476D-BA5C-340325FDA1E0}" type="slidenum">
              <a:rPr lang="ru-RU" smtClean="0"/>
              <a:t>‹#›</a:t>
            </a:fld>
            <a:endParaRPr lang="ru-RU"/>
          </a:p>
        </p:txBody>
      </p:sp>
    </p:spTree>
    <p:extLst>
      <p:ext uri="{BB962C8B-B14F-4D97-AF65-F5344CB8AC3E}">
        <p14:creationId xmlns:p14="http://schemas.microsoft.com/office/powerpoint/2010/main" val="1936969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B41C37-357F-C647-F5C7-E609F1AB59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F86CA589-0FE7-9241-68D5-7DCBC8B9C4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A4DC284-764A-39C4-8F21-314275940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78839-DCD8-4993-A97C-F0A7CB8AA271}" type="datetimeFigureOut">
              <a:rPr lang="ru-RU" smtClean="0"/>
              <a:t>29.09.2024</a:t>
            </a:fld>
            <a:endParaRPr lang="ru-RU"/>
          </a:p>
        </p:txBody>
      </p:sp>
      <p:sp>
        <p:nvSpPr>
          <p:cNvPr id="5" name="Нижний колонтитул 4">
            <a:extLst>
              <a:ext uri="{FF2B5EF4-FFF2-40B4-BE49-F238E27FC236}">
                <a16:creationId xmlns:a16="http://schemas.microsoft.com/office/drawing/2014/main" id="{C132624B-FAA2-36A3-2A37-5E98B24A9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3AFBD29-D82B-CC0A-1F23-2E7C199FF2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B7602-43D9-476D-BA5C-340325FDA1E0}" type="slidenum">
              <a:rPr lang="ru-RU" smtClean="0"/>
              <a:t>‹#›</a:t>
            </a:fld>
            <a:endParaRPr lang="ru-RU"/>
          </a:p>
        </p:txBody>
      </p:sp>
    </p:spTree>
    <p:extLst>
      <p:ext uri="{BB962C8B-B14F-4D97-AF65-F5344CB8AC3E}">
        <p14:creationId xmlns:p14="http://schemas.microsoft.com/office/powerpoint/2010/main" val="1477193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8D712E6A-EBD1-0ACD-9928-D28AEE0FE8A1}"/>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320040" y="2490"/>
            <a:ext cx="12862560" cy="8531910"/>
          </a:xfrm>
          <a:prstGeom prst="rect">
            <a:avLst/>
          </a:prstGeom>
        </p:spPr>
      </p:pic>
      <p:sp>
        <p:nvSpPr>
          <p:cNvPr id="8" name="TextBox 7">
            <a:extLst>
              <a:ext uri="{FF2B5EF4-FFF2-40B4-BE49-F238E27FC236}">
                <a16:creationId xmlns:a16="http://schemas.microsoft.com/office/drawing/2014/main" id="{59A10681-431F-ED15-BDBA-93B509996662}"/>
              </a:ext>
            </a:extLst>
          </p:cNvPr>
          <p:cNvSpPr txBox="1"/>
          <p:nvPr/>
        </p:nvSpPr>
        <p:spPr>
          <a:xfrm>
            <a:off x="1341120" y="1174536"/>
            <a:ext cx="9509760" cy="4508927"/>
          </a:xfrm>
          <a:prstGeom prst="rect">
            <a:avLst/>
          </a:prstGeom>
          <a:noFill/>
        </p:spPr>
        <p:txBody>
          <a:bodyPr wrap="square" rtlCol="0">
            <a:spAutoFit/>
          </a:bodyPr>
          <a:lstStyle/>
          <a:p>
            <a:r>
              <a:rPr lang="en-US" sz="28700">
                <a:solidFill>
                  <a:schemeClr val="accent5">
                    <a:lumMod val="40000"/>
                    <a:lumOff val="60000"/>
                  </a:schemeClr>
                </a:solidFill>
                <a:latin typeface="Times New Roman" panose="02020603050405020304" pitchFamily="18" charset="0"/>
                <a:cs typeface="Times New Roman" panose="02020603050405020304" pitchFamily="18" charset="0"/>
              </a:rPr>
              <a:t>USSR</a:t>
            </a:r>
            <a:endParaRPr lang="ru-RU" sz="28700">
              <a:solidFill>
                <a:schemeClr val="accent5">
                  <a:lumMod val="40000"/>
                  <a:lumOff val="60000"/>
                </a:schemeClr>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C89E5F4-FF3A-9172-9CE6-23E8B0ADB74C}"/>
              </a:ext>
            </a:extLst>
          </p:cNvPr>
          <p:cNvSpPr txBox="1"/>
          <p:nvPr/>
        </p:nvSpPr>
        <p:spPr>
          <a:xfrm>
            <a:off x="548640" y="6855509"/>
            <a:ext cx="11704320" cy="2308324"/>
          </a:xfrm>
          <a:prstGeom prst="rect">
            <a:avLst/>
          </a:prstGeom>
          <a:noFill/>
        </p:spPr>
        <p:txBody>
          <a:bodyPr wrap="square" rtlCol="0">
            <a:spAutoFit/>
          </a:bodyPr>
          <a:lstStyle/>
          <a:p>
            <a:r>
              <a:rPr lang="en-US" sz="2400">
                <a:solidFill>
                  <a:schemeClr val="accent5">
                    <a:lumMod val="40000"/>
                    <a:lumOff val="60000"/>
                  </a:schemeClr>
                </a:solidFill>
                <a:latin typeface="Times New Roman" panose="02020603050405020304" pitchFamily="18" charset="0"/>
                <a:cs typeface="Times New Roman" panose="02020603050405020304" pitchFamily="18" charset="0"/>
              </a:rPr>
              <a:t>The USSR, or the Union of Soviet Socialist Republics, was a vast country that existed from 1917 to 1991. It was a communist state that spanned much of Eastern Europe and Asia. The Soviet Union was founded after the Russian Revolution of 1917, which overthrew the Tsarist monarchy. In 1991, the Soviet Union collapsed, and its constituent republics became independent countries. The collapse of the USSR was a major event in world history and marked the end of the Cold War.</a:t>
            </a:r>
            <a:endParaRPr lang="ru-RU" sz="2400">
              <a:solidFill>
                <a:schemeClr val="accent5">
                  <a:lumMod val="40000"/>
                  <a:lumOff val="6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387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8D712E6A-EBD1-0ACD-9928-D28AEE0FE8A1}"/>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335280" y="-1676401"/>
            <a:ext cx="12862560" cy="8531910"/>
          </a:xfrm>
          <a:prstGeom prst="rect">
            <a:avLst/>
          </a:prstGeom>
        </p:spPr>
      </p:pic>
      <p:sp>
        <p:nvSpPr>
          <p:cNvPr id="8" name="TextBox 7">
            <a:extLst>
              <a:ext uri="{FF2B5EF4-FFF2-40B4-BE49-F238E27FC236}">
                <a16:creationId xmlns:a16="http://schemas.microsoft.com/office/drawing/2014/main" id="{59A10681-431F-ED15-BDBA-93B509996662}"/>
              </a:ext>
            </a:extLst>
          </p:cNvPr>
          <p:cNvSpPr txBox="1"/>
          <p:nvPr/>
        </p:nvSpPr>
        <p:spPr>
          <a:xfrm>
            <a:off x="1341120" y="-3930865"/>
            <a:ext cx="9509760" cy="4508927"/>
          </a:xfrm>
          <a:prstGeom prst="rect">
            <a:avLst/>
          </a:prstGeom>
          <a:noFill/>
        </p:spPr>
        <p:txBody>
          <a:bodyPr wrap="square" rtlCol="0">
            <a:spAutoFit/>
          </a:bodyPr>
          <a:lstStyle/>
          <a:p>
            <a:r>
              <a:rPr lang="en-US" sz="28700">
                <a:solidFill>
                  <a:schemeClr val="accent5">
                    <a:lumMod val="40000"/>
                    <a:lumOff val="60000"/>
                  </a:schemeClr>
                </a:solidFill>
                <a:latin typeface="Times New Roman" panose="02020603050405020304" pitchFamily="18" charset="0"/>
                <a:cs typeface="Times New Roman" panose="02020603050405020304" pitchFamily="18" charset="0"/>
              </a:rPr>
              <a:t>USSR</a:t>
            </a:r>
            <a:endParaRPr lang="ru-RU" sz="28700">
              <a:solidFill>
                <a:schemeClr val="accent5">
                  <a:lumMod val="40000"/>
                  <a:lumOff val="60000"/>
                </a:schemeClr>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C89E5F4-FF3A-9172-9CE6-23E8B0ADB74C}"/>
              </a:ext>
            </a:extLst>
          </p:cNvPr>
          <p:cNvSpPr txBox="1"/>
          <p:nvPr/>
        </p:nvSpPr>
        <p:spPr>
          <a:xfrm>
            <a:off x="487680" y="2589554"/>
            <a:ext cx="11704320" cy="2308324"/>
          </a:xfrm>
          <a:prstGeom prst="rect">
            <a:avLst/>
          </a:prstGeom>
          <a:noFill/>
        </p:spPr>
        <p:txBody>
          <a:bodyPr wrap="square" rtlCol="0">
            <a:spAutoFit/>
          </a:bodyPr>
          <a:lstStyle/>
          <a:p>
            <a:r>
              <a:rPr lang="en-US" sz="2400">
                <a:solidFill>
                  <a:schemeClr val="accent5">
                    <a:lumMod val="40000"/>
                    <a:lumOff val="60000"/>
                  </a:schemeClr>
                </a:solidFill>
                <a:latin typeface="Times New Roman" panose="02020603050405020304" pitchFamily="18" charset="0"/>
                <a:cs typeface="Times New Roman" panose="02020603050405020304" pitchFamily="18" charset="0"/>
              </a:rPr>
              <a:t>The USSR, or the Union of Soviet Socialist Republics, was a vast country that existed from 1917 to 1991. It was a communist state that spanned much of Eastern Europe and Asia. The Soviet Union was founded after the Russian Revolution of 1917, which overthrew the Tsarist monarchy. In 1991, the Soviet Union collapsed, and its constituent republics became independent countries. The collapse of the USSR was a major event in world history and marked the end of the Cold War.</a:t>
            </a:r>
            <a:endParaRPr lang="ru-RU" sz="2400">
              <a:solidFill>
                <a:schemeClr val="accent5">
                  <a:lumMod val="40000"/>
                  <a:lumOff val="6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94270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1679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965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09887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184</Words>
  <Application>Microsoft Office PowerPoint</Application>
  <PresentationFormat>Широкоэкранный</PresentationFormat>
  <Paragraphs>4</Paragraphs>
  <Slides>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vt:i4>
      </vt:variant>
    </vt:vector>
  </HeadingPairs>
  <TitlesOfParts>
    <vt:vector size="10"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Baxshillayev Ruslan</dc:creator>
  <cp:lastModifiedBy>Baxshillayev Ruslan</cp:lastModifiedBy>
  <cp:revision>1</cp:revision>
  <dcterms:created xsi:type="dcterms:W3CDTF">2024-09-29T08:46:20Z</dcterms:created>
  <dcterms:modified xsi:type="dcterms:W3CDTF">2024-09-29T09:04:49Z</dcterms:modified>
</cp:coreProperties>
</file>