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80" r:id="rId11"/>
    <p:sldId id="281" r:id="rId12"/>
    <p:sldId id="283" r:id="rId13"/>
    <p:sldId id="285" r:id="rId14"/>
    <p:sldId id="286" r:id="rId15"/>
    <p:sldId id="288" r:id="rId16"/>
    <p:sldId id="289" r:id="rId17"/>
    <p:sldId id="291" r:id="rId18"/>
    <p:sldId id="292" r:id="rId19"/>
    <p:sldId id="294" r:id="rId20"/>
    <p:sldId id="299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14067"/>
    <a:srgbClr val="014E7D"/>
    <a:srgbClr val="013657"/>
    <a:srgbClr val="01456F"/>
    <a:srgbClr val="014B79"/>
    <a:srgbClr val="0937C9"/>
    <a:srgbClr val="002774"/>
    <a:srgbClr val="929A4A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33DA82-3F88-44B8-BD04-AA40EEE84FBF}" type="datetime1">
              <a:rPr lang="ru-RU" smtClean="0"/>
              <a:t>13.12.2025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690D7-6006-41CE-9478-6ADEF6469083}" type="datetime1">
              <a:rPr lang="ru-RU" smtClean="0"/>
              <a:pPr/>
              <a:t>13.12.2025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5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8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03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650842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611041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74693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15576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870133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5940557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542904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192860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0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795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0" name="Диагональная полоса 9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3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4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6169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5" name="Надпись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2232762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 smtClean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 smtClean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 smtClean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 smtClean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Веб-сайт компании</a:t>
            </a:r>
          </a:p>
        </p:txBody>
      </p:sp>
      <p:sp>
        <p:nvSpPr>
          <p:cNvPr id="14" name="Форма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5" name="Форма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19" name="Форма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0" name="Форма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 dirty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РЕДАКТИРОВАНИЕ ОСНОВНЫХ СТИЛЕЙ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4208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3236177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13" name="Диагональная полоса 12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6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7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785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9" name="Диагональная полоса 8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2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4903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8" name="Диагональная полоса 7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11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5914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8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06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7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0493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651" r:id="rId21"/>
    <p:sldLayoutId id="2147483708" r:id="rId22"/>
    <p:sldLayoutId id="2147483704" r:id="rId23"/>
    <p:sldLayoutId id="2147483689" r:id="rId24"/>
    <p:sldLayoutId id="2147483668" r:id="rId25"/>
    <p:sldLayoutId id="2147483707" r:id="rId26"/>
    <p:sldLayoutId id="2147483710" r:id="rId27"/>
    <p:sldLayoutId id="2147483709" r:id="rId28"/>
    <p:sldLayoutId id="2147483711" r:id="rId29"/>
    <p:sldLayoutId id="2147483713" r:id="rId30"/>
    <p:sldLayoutId id="2147483714" r:id="rId31"/>
    <p:sldLayoutId id="2147483715" r:id="rId32"/>
    <p:sldLayoutId id="2147483692" r:id="rId33"/>
    <p:sldLayoutId id="2147483697" r:id="rId34"/>
    <p:sldLayoutId id="2147483674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278" r="92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41695" y="3042249"/>
            <a:ext cx="1972015" cy="1160173"/>
            <a:chOff x="2756725" y="2860865"/>
            <a:chExt cx="1972015" cy="1160173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2756725" y="2860865"/>
              <a:ext cx="19720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en-US" sz="4400" b="1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DOCX</a:t>
              </a:r>
              <a:endParaRPr lang="ru-RU" sz="44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224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sz="1400" dirty="0" smtClean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endParaRPr lang="ru-RU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03281" y="2681721"/>
            <a:ext cx="46895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endParaRPr lang="en-US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TO </a:t>
            </a:r>
            <a:r>
              <a:rPr lang="en-US" dirty="0"/>
              <a:t>MY PRESENTATION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57405" y="344515"/>
            <a:ext cx="573459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Clipboard </a:t>
            </a:r>
            <a:r>
              <a:rPr lang="en-US" sz="3200" b="1" dirty="0" err="1"/>
              <a:t>guruhi</a:t>
            </a:r>
            <a:r>
              <a:rPr lang="en-US" sz="3200" b="1" dirty="0"/>
              <a:t> </a:t>
            </a:r>
            <a:r>
              <a:rPr lang="en-US" sz="3200" b="1" dirty="0" err="1"/>
              <a:t>tugmalari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Clipboard </a:t>
            </a:r>
            <a:r>
              <a:rPr lang="en-US" sz="3200" dirty="0" err="1"/>
              <a:t>guruhida</a:t>
            </a:r>
            <a:r>
              <a:rPr lang="en-US" sz="3200" dirty="0"/>
              <a:t> Cut (</a:t>
            </a:r>
            <a:r>
              <a:rPr lang="en-US" sz="3200" dirty="0" err="1"/>
              <a:t>Kesish</a:t>
            </a:r>
            <a:r>
              <a:rPr lang="en-US" sz="3200" dirty="0"/>
              <a:t>), Copy (</a:t>
            </a:r>
            <a:r>
              <a:rPr lang="en-US" sz="3200" dirty="0" err="1"/>
              <a:t>Nusxalash</a:t>
            </a:r>
            <a:r>
              <a:rPr lang="en-US" sz="3200" dirty="0"/>
              <a:t>), Paste (</a:t>
            </a:r>
            <a:r>
              <a:rPr lang="en-US" sz="3200" dirty="0" err="1"/>
              <a:t>Joylashtirish</a:t>
            </a:r>
            <a:r>
              <a:rPr lang="en-US" sz="3200" dirty="0"/>
              <a:t>) </a:t>
            </a:r>
            <a:r>
              <a:rPr lang="en-US" sz="3200" dirty="0" err="1"/>
              <a:t>va</a:t>
            </a:r>
            <a:r>
              <a:rPr lang="en-US" sz="3200" dirty="0"/>
              <a:t> Format Painter </a:t>
            </a:r>
            <a:r>
              <a:rPr lang="en-US" sz="3200" dirty="0" err="1"/>
              <a:t>tugmalari</a:t>
            </a:r>
            <a:r>
              <a:rPr lang="en-US" sz="3200" dirty="0"/>
              <a:t> </a:t>
            </a:r>
            <a:r>
              <a:rPr lang="en-US" sz="3200" dirty="0" err="1"/>
              <a:t>joylashgan</a:t>
            </a:r>
            <a:r>
              <a:rPr lang="en-US" sz="3200" dirty="0"/>
              <a:t>. Cut </a:t>
            </a:r>
            <a:r>
              <a:rPr lang="en-US" sz="3200" dirty="0" err="1"/>
              <a:t>matnni</a:t>
            </a:r>
            <a:r>
              <a:rPr lang="en-US" sz="3200" dirty="0"/>
              <a:t> </a:t>
            </a:r>
            <a:r>
              <a:rPr lang="en-US" sz="3200" dirty="0" err="1"/>
              <a:t>olib</a:t>
            </a:r>
            <a:r>
              <a:rPr lang="en-US" sz="3200" dirty="0"/>
              <a:t> </a:t>
            </a:r>
            <a:r>
              <a:rPr lang="en-US" sz="3200" dirty="0" err="1"/>
              <a:t>tashlab</a:t>
            </a:r>
            <a:r>
              <a:rPr lang="en-US" sz="3200" dirty="0"/>
              <a:t> </a:t>
            </a:r>
            <a:r>
              <a:rPr lang="en-US" sz="3200" dirty="0" err="1"/>
              <a:t>xotiraga</a:t>
            </a:r>
            <a:r>
              <a:rPr lang="en-US" sz="3200" dirty="0"/>
              <a:t> </a:t>
            </a:r>
            <a:r>
              <a:rPr lang="en-US" sz="3200" dirty="0" err="1"/>
              <a:t>saqlaydi</a:t>
            </a:r>
            <a:r>
              <a:rPr lang="en-US" sz="3200" dirty="0"/>
              <a:t>, Copy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matnni</a:t>
            </a:r>
            <a:r>
              <a:rPr lang="en-US" sz="3200" dirty="0"/>
              <a:t> </a:t>
            </a:r>
            <a:r>
              <a:rPr lang="en-US" sz="3200" dirty="0" err="1"/>
              <a:t>nusxalaydi</a:t>
            </a:r>
            <a:r>
              <a:rPr lang="en-US" sz="3200" dirty="0"/>
              <a:t>. Paste </a:t>
            </a:r>
            <a:r>
              <a:rPr lang="en-US" sz="3200" dirty="0" err="1"/>
              <a:t>yordamida</a:t>
            </a:r>
            <a:r>
              <a:rPr lang="en-US" sz="3200" dirty="0"/>
              <a:t> </a:t>
            </a:r>
            <a:r>
              <a:rPr lang="en-US" sz="3200" dirty="0" err="1"/>
              <a:t>xotiradagi</a:t>
            </a:r>
            <a:r>
              <a:rPr lang="en-US" sz="3200" dirty="0"/>
              <a:t> </a:t>
            </a:r>
            <a:r>
              <a:rPr lang="en-US" sz="3200" dirty="0" err="1"/>
              <a:t>matn</a:t>
            </a:r>
            <a:r>
              <a:rPr lang="en-US" sz="3200" dirty="0"/>
              <a:t> </a:t>
            </a:r>
            <a:r>
              <a:rPr lang="en-US" sz="3200" dirty="0" err="1"/>
              <a:t>joylashtiriladi</a:t>
            </a:r>
            <a:r>
              <a:rPr lang="en-US" sz="3200" dirty="0"/>
              <a:t>. Format Painter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matn</a:t>
            </a:r>
            <a:r>
              <a:rPr lang="en-US" sz="3200" dirty="0"/>
              <a:t> </a:t>
            </a:r>
            <a:r>
              <a:rPr lang="en-US" sz="3200" dirty="0" err="1"/>
              <a:t>formatini</a:t>
            </a:r>
            <a:r>
              <a:rPr lang="en-US" sz="3200" dirty="0"/>
              <a:t> </a:t>
            </a:r>
            <a:r>
              <a:rPr lang="en-US" sz="3200" dirty="0" err="1"/>
              <a:t>boshqasiga</a:t>
            </a:r>
            <a:r>
              <a:rPr lang="en-US" sz="3200" dirty="0"/>
              <a:t> </a:t>
            </a:r>
            <a:r>
              <a:rPr lang="en-US" sz="3200" dirty="0" err="1"/>
              <a:t>ko‘chirish</a:t>
            </a:r>
            <a:r>
              <a:rPr lang="en-US" sz="3200" dirty="0"/>
              <a:t> </a:t>
            </a:r>
            <a:r>
              <a:rPr lang="en-US" sz="3200" dirty="0" err="1"/>
              <a:t>imkonini</a:t>
            </a:r>
            <a:r>
              <a:rPr lang="en-US" sz="3200" dirty="0"/>
              <a:t> </a:t>
            </a:r>
            <a:r>
              <a:rPr lang="en-US" sz="3200" dirty="0" err="1"/>
              <a:t>beradi</a:t>
            </a:r>
            <a:r>
              <a:rPr lang="en-US" sz="320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75214" cy="690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6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11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260154" y="457199"/>
            <a:ext cx="423347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Font </a:t>
            </a:r>
            <a:r>
              <a:rPr lang="en-US" sz="2800" b="1" dirty="0" err="1"/>
              <a:t>guruhi</a:t>
            </a:r>
            <a:r>
              <a:rPr lang="en-US" sz="2800" b="1" dirty="0"/>
              <a:t> </a:t>
            </a:r>
            <a:r>
              <a:rPr lang="en-US" sz="2800" b="1" dirty="0" err="1"/>
              <a:t>tugmalari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Font </a:t>
            </a:r>
            <a:r>
              <a:rPr lang="en-US" sz="2800" dirty="0" err="1"/>
              <a:t>guruhi</a:t>
            </a:r>
            <a:r>
              <a:rPr lang="en-US" sz="2800" dirty="0"/>
              <a:t> </a:t>
            </a:r>
            <a:r>
              <a:rPr lang="en-US" sz="2800" dirty="0" err="1"/>
              <a:t>matn</a:t>
            </a:r>
            <a:r>
              <a:rPr lang="en-US" sz="2800" dirty="0"/>
              <a:t> </a:t>
            </a:r>
            <a:r>
              <a:rPr lang="en-US" sz="2800" dirty="0" err="1"/>
              <a:t>shriftini</a:t>
            </a:r>
            <a:r>
              <a:rPr lang="en-US" sz="2800" dirty="0"/>
              <a:t> </a:t>
            </a:r>
            <a:r>
              <a:rPr lang="en-US" sz="2800" dirty="0" err="1"/>
              <a:t>boshqarish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xizmat</a:t>
            </a:r>
            <a:r>
              <a:rPr lang="en-US" sz="2800" dirty="0"/>
              <a:t> </a:t>
            </a:r>
            <a:r>
              <a:rPr lang="en-US" sz="2800" dirty="0" err="1"/>
              <a:t>qiladi</a:t>
            </a:r>
            <a:r>
              <a:rPr lang="en-US" sz="2800" dirty="0"/>
              <a:t>. Bu </a:t>
            </a:r>
            <a:r>
              <a:rPr lang="en-US" sz="2800" dirty="0" err="1"/>
              <a:t>yerda</a:t>
            </a:r>
            <a:r>
              <a:rPr lang="en-US" sz="2800" dirty="0"/>
              <a:t> shrift </a:t>
            </a:r>
            <a:r>
              <a:rPr lang="en-US" sz="2800" dirty="0" err="1"/>
              <a:t>turi</a:t>
            </a:r>
            <a:r>
              <a:rPr lang="en-US" sz="2800" dirty="0"/>
              <a:t>, </a:t>
            </a:r>
            <a:r>
              <a:rPr lang="en-US" sz="2800" dirty="0" err="1"/>
              <a:t>o‘lchami</a:t>
            </a:r>
            <a:r>
              <a:rPr lang="en-US" sz="2800" dirty="0"/>
              <a:t>, </a:t>
            </a:r>
            <a:r>
              <a:rPr lang="en-US" sz="2800" dirty="0" err="1"/>
              <a:t>qalin</a:t>
            </a:r>
            <a:r>
              <a:rPr lang="en-US" sz="2800" dirty="0"/>
              <a:t> (Bold), </a:t>
            </a:r>
            <a:r>
              <a:rPr lang="en-US" sz="2800" dirty="0" err="1"/>
              <a:t>egri</a:t>
            </a:r>
            <a:r>
              <a:rPr lang="en-US" sz="2800" dirty="0"/>
              <a:t> (Italic), </a:t>
            </a:r>
            <a:r>
              <a:rPr lang="en-US" sz="2800" dirty="0" err="1"/>
              <a:t>ostiga</a:t>
            </a:r>
            <a:r>
              <a:rPr lang="en-US" sz="2800" dirty="0"/>
              <a:t> </a:t>
            </a:r>
            <a:r>
              <a:rPr lang="en-US" sz="2800" dirty="0" err="1"/>
              <a:t>chizish</a:t>
            </a:r>
            <a:r>
              <a:rPr lang="en-US" sz="2800" dirty="0"/>
              <a:t> (Underline), rang </a:t>
            </a:r>
            <a:r>
              <a:rPr lang="en-US" sz="2800" dirty="0" err="1"/>
              <a:t>berish</a:t>
            </a:r>
            <a:r>
              <a:rPr lang="en-US" sz="2800" dirty="0"/>
              <a:t>, </a:t>
            </a:r>
            <a:r>
              <a:rPr lang="en-US" sz="2800" dirty="0" err="1"/>
              <a:t>harflarni</a:t>
            </a:r>
            <a:r>
              <a:rPr lang="en-US" sz="2800" dirty="0"/>
              <a:t> </a:t>
            </a:r>
            <a:r>
              <a:rPr lang="en-US" sz="2800" dirty="0" err="1"/>
              <a:t>katta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kichik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</a:t>
            </a:r>
            <a:r>
              <a:rPr lang="en-US" sz="2800" dirty="0" err="1"/>
              <a:t>kabi</a:t>
            </a:r>
            <a:r>
              <a:rPr lang="en-US" sz="2800" dirty="0"/>
              <a:t> </a:t>
            </a:r>
            <a:r>
              <a:rPr lang="en-US" sz="2800" dirty="0" err="1"/>
              <a:t>tugmalar</a:t>
            </a:r>
            <a:r>
              <a:rPr lang="en-US" sz="2800" dirty="0"/>
              <a:t> </a:t>
            </a:r>
            <a:r>
              <a:rPr lang="en-US" sz="2800" dirty="0" err="1"/>
              <a:t>mavjud</a:t>
            </a:r>
            <a:r>
              <a:rPr lang="en-US" sz="2800" dirty="0"/>
              <a:t>. </a:t>
            </a:r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tugmalar</a:t>
            </a:r>
            <a:r>
              <a:rPr lang="en-US" sz="2800" dirty="0"/>
              <a:t> </a:t>
            </a:r>
            <a:r>
              <a:rPr lang="en-US" sz="2800" dirty="0" err="1"/>
              <a:t>yordamida</a:t>
            </a:r>
            <a:r>
              <a:rPr lang="en-US" sz="2800" dirty="0"/>
              <a:t> </a:t>
            </a:r>
            <a:r>
              <a:rPr lang="en-US" sz="2800" dirty="0" err="1"/>
              <a:t>matn</a:t>
            </a:r>
            <a:r>
              <a:rPr lang="en-US" sz="2800" dirty="0"/>
              <a:t> </a:t>
            </a:r>
            <a:r>
              <a:rPr lang="en-US" sz="2800" dirty="0" err="1"/>
              <a:t>ko‘rinishini</a:t>
            </a:r>
            <a:r>
              <a:rPr lang="en-US" sz="2800" dirty="0"/>
              <a:t> </a:t>
            </a:r>
            <a:r>
              <a:rPr lang="en-US" sz="2800" dirty="0" err="1"/>
              <a:t>estetik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talabga</a:t>
            </a:r>
            <a:r>
              <a:rPr lang="en-US" sz="2800" dirty="0"/>
              <a:t> </a:t>
            </a:r>
            <a:r>
              <a:rPr lang="en-US" sz="2800" dirty="0" err="1"/>
              <a:t>mos</a:t>
            </a:r>
            <a:r>
              <a:rPr lang="en-US" sz="2800" dirty="0"/>
              <a:t> </a:t>
            </a:r>
            <a:r>
              <a:rPr lang="en-US" sz="2800" dirty="0" err="1"/>
              <a:t>holga</a:t>
            </a:r>
            <a:r>
              <a:rPr lang="en-US" sz="2800" dirty="0"/>
              <a:t> </a:t>
            </a:r>
            <a:r>
              <a:rPr lang="en-US" sz="2800" dirty="0" err="1"/>
              <a:t>keltirish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64" y="0"/>
            <a:ext cx="7621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60" r="25760"/>
          <a:stretch>
            <a:fillRect/>
          </a:stretch>
        </p:blipFill>
        <p:spPr>
          <a:xfrm>
            <a:off x="174171" y="852347"/>
            <a:ext cx="6087831" cy="51371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01637" y="852347"/>
            <a:ext cx="559036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Styles </a:t>
            </a:r>
            <a:r>
              <a:rPr lang="en-US" sz="2800" b="1" dirty="0" err="1"/>
              <a:t>va</a:t>
            </a:r>
            <a:r>
              <a:rPr lang="en-US" sz="2800" b="1" dirty="0"/>
              <a:t> Editing </a:t>
            </a:r>
            <a:r>
              <a:rPr lang="en-US" sz="2800" b="1" dirty="0" err="1"/>
              <a:t>guruhlari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Styles </a:t>
            </a:r>
            <a:r>
              <a:rPr lang="en-US" sz="2800" b="1" dirty="0" err="1"/>
              <a:t>guruhi</a:t>
            </a:r>
            <a:r>
              <a:rPr lang="en-US" sz="2800" b="1" dirty="0"/>
              <a:t> </a:t>
            </a:r>
            <a:r>
              <a:rPr lang="en-US" sz="2800" b="1" dirty="0" err="1"/>
              <a:t>tayyor</a:t>
            </a:r>
            <a:r>
              <a:rPr lang="en-US" sz="2800" b="1" dirty="0"/>
              <a:t> </a:t>
            </a:r>
            <a:r>
              <a:rPr lang="en-US" sz="2800" b="1" dirty="0" err="1"/>
              <a:t>matn</a:t>
            </a:r>
            <a:r>
              <a:rPr lang="en-US" sz="2800" b="1" dirty="0"/>
              <a:t> </a:t>
            </a:r>
            <a:r>
              <a:rPr lang="en-US" sz="2800" b="1" dirty="0" err="1"/>
              <a:t>uslublarini</a:t>
            </a:r>
            <a:r>
              <a:rPr lang="en-US" sz="2800" b="1" dirty="0"/>
              <a:t> </a:t>
            </a:r>
            <a:r>
              <a:rPr lang="en-US" sz="2800" b="1" dirty="0" err="1"/>
              <a:t>tez</a:t>
            </a:r>
            <a:r>
              <a:rPr lang="en-US" sz="2800" b="1" dirty="0"/>
              <a:t> </a:t>
            </a:r>
            <a:r>
              <a:rPr lang="en-US" sz="2800" b="1" dirty="0" err="1"/>
              <a:t>qo‘llash</a:t>
            </a:r>
            <a:r>
              <a:rPr lang="en-US" sz="2800" b="1" dirty="0"/>
              <a:t> </a:t>
            </a:r>
            <a:r>
              <a:rPr lang="en-US" sz="2800" b="1" dirty="0" err="1"/>
              <a:t>imkonini</a:t>
            </a:r>
            <a:r>
              <a:rPr lang="en-US" sz="2800" b="1" dirty="0"/>
              <a:t> </a:t>
            </a:r>
            <a:r>
              <a:rPr lang="en-US" sz="2800" b="1" dirty="0" err="1"/>
              <a:t>beradi</a:t>
            </a:r>
            <a:r>
              <a:rPr lang="en-US" sz="2800" b="1" dirty="0"/>
              <a:t>. </a:t>
            </a:r>
            <a:r>
              <a:rPr lang="en-US" sz="2800" b="1" dirty="0" err="1"/>
              <a:t>Masalan</a:t>
            </a:r>
            <a:r>
              <a:rPr lang="en-US" sz="2800" b="1" dirty="0"/>
              <a:t>, </a:t>
            </a:r>
            <a:r>
              <a:rPr lang="en-US" sz="2800" b="1" dirty="0" err="1"/>
              <a:t>sarlavha</a:t>
            </a:r>
            <a:r>
              <a:rPr lang="en-US" sz="2800" b="1" dirty="0"/>
              <a:t>, </a:t>
            </a:r>
            <a:r>
              <a:rPr lang="en-US" sz="2800" b="1" dirty="0" err="1"/>
              <a:t>kichik</a:t>
            </a:r>
            <a:r>
              <a:rPr lang="en-US" sz="2800" b="1" dirty="0"/>
              <a:t> </a:t>
            </a:r>
            <a:r>
              <a:rPr lang="en-US" sz="2800" b="1" dirty="0" err="1"/>
              <a:t>sarlavha</a:t>
            </a:r>
            <a:r>
              <a:rPr lang="en-US" sz="2800" b="1" dirty="0"/>
              <a:t> </a:t>
            </a:r>
            <a:r>
              <a:rPr lang="en-US" sz="2800" b="1" dirty="0" err="1"/>
              <a:t>yoki</a:t>
            </a:r>
            <a:r>
              <a:rPr lang="en-US" sz="2800" b="1" dirty="0"/>
              <a:t> </a:t>
            </a:r>
            <a:r>
              <a:rPr lang="en-US" sz="2800" b="1" dirty="0" err="1"/>
              <a:t>oddiy</a:t>
            </a:r>
            <a:r>
              <a:rPr lang="en-US" sz="2800" b="1" dirty="0"/>
              <a:t> </a:t>
            </a:r>
            <a:r>
              <a:rPr lang="en-US" sz="2800" b="1" dirty="0" err="1"/>
              <a:t>matn</a:t>
            </a:r>
            <a:r>
              <a:rPr lang="en-US" sz="2800" b="1" dirty="0"/>
              <a:t> </a:t>
            </a:r>
            <a:r>
              <a:rPr lang="en-US" sz="2800" b="1" dirty="0" err="1"/>
              <a:t>uslublari</a:t>
            </a:r>
            <a:r>
              <a:rPr lang="en-US" sz="2800" b="1" dirty="0"/>
              <a:t>. Editing </a:t>
            </a:r>
            <a:r>
              <a:rPr lang="en-US" sz="2800" b="1" dirty="0" err="1"/>
              <a:t>guruhi</a:t>
            </a:r>
            <a:r>
              <a:rPr lang="en-US" sz="2800" b="1" dirty="0"/>
              <a:t> </a:t>
            </a:r>
            <a:r>
              <a:rPr lang="en-US" sz="2800" b="1" dirty="0" err="1"/>
              <a:t>esa</a:t>
            </a:r>
            <a:r>
              <a:rPr lang="en-US" sz="2800" b="1" dirty="0"/>
              <a:t> Find (</a:t>
            </a:r>
            <a:r>
              <a:rPr lang="en-US" sz="2800" b="1" dirty="0" err="1"/>
              <a:t>Qidirish</a:t>
            </a:r>
            <a:r>
              <a:rPr lang="en-US" sz="2800" b="1" dirty="0"/>
              <a:t>), Replace (</a:t>
            </a:r>
            <a:r>
              <a:rPr lang="en-US" sz="2800" b="1" dirty="0" err="1"/>
              <a:t>Almashtirish</a:t>
            </a:r>
            <a:r>
              <a:rPr lang="en-US" sz="2800" b="1" dirty="0"/>
              <a:t>) </a:t>
            </a:r>
            <a:r>
              <a:rPr lang="en-US" sz="2800" b="1" dirty="0" err="1"/>
              <a:t>va</a:t>
            </a:r>
            <a:r>
              <a:rPr lang="en-US" sz="2800" b="1" dirty="0"/>
              <a:t> Select (</a:t>
            </a:r>
            <a:r>
              <a:rPr lang="en-US" sz="2800" b="1" dirty="0" err="1"/>
              <a:t>Tanlash</a:t>
            </a:r>
            <a:r>
              <a:rPr lang="en-US" sz="2800" b="1" dirty="0"/>
              <a:t>) </a:t>
            </a:r>
            <a:r>
              <a:rPr lang="en-US" sz="2800" b="1" dirty="0" err="1"/>
              <a:t>buyruqlarini</a:t>
            </a:r>
            <a:r>
              <a:rPr lang="en-US" sz="2800" b="1" dirty="0"/>
              <a:t> </a:t>
            </a:r>
            <a:r>
              <a:rPr lang="en-US" sz="2800" b="1" dirty="0" err="1"/>
              <a:t>o‘z</a:t>
            </a:r>
            <a:r>
              <a:rPr lang="en-US" sz="2800" b="1" dirty="0"/>
              <a:t> </a:t>
            </a:r>
            <a:r>
              <a:rPr lang="en-US" sz="2800" b="1" dirty="0" err="1"/>
              <a:t>ichiga</a:t>
            </a:r>
            <a:r>
              <a:rPr lang="en-US" sz="2800" b="1" dirty="0"/>
              <a:t> </a:t>
            </a:r>
            <a:r>
              <a:rPr lang="en-US" sz="2800" b="1" dirty="0" err="1"/>
              <a:t>oladi</a:t>
            </a:r>
            <a:r>
              <a:rPr lang="en-US" sz="2800" b="1" dirty="0"/>
              <a:t>. Bu </a:t>
            </a:r>
            <a:r>
              <a:rPr lang="en-US" sz="2800" b="1" dirty="0" err="1"/>
              <a:t>hujjat</a:t>
            </a:r>
            <a:r>
              <a:rPr lang="en-US" sz="2800" b="1" dirty="0"/>
              <a:t> </a:t>
            </a:r>
            <a:r>
              <a:rPr lang="en-US" sz="2800" b="1" dirty="0" err="1"/>
              <a:t>bilan</a:t>
            </a:r>
            <a:r>
              <a:rPr lang="en-US" sz="2800" b="1" dirty="0"/>
              <a:t> </a:t>
            </a:r>
            <a:r>
              <a:rPr lang="en-US" sz="2800" b="1" dirty="0" err="1"/>
              <a:t>tez</a:t>
            </a:r>
            <a:r>
              <a:rPr lang="en-US" sz="2800" b="1" dirty="0"/>
              <a:t> </a:t>
            </a:r>
            <a:r>
              <a:rPr lang="en-US" sz="2800" b="1" dirty="0" err="1"/>
              <a:t>va</a:t>
            </a:r>
            <a:r>
              <a:rPr lang="en-US" sz="2800" b="1" dirty="0"/>
              <a:t> </a:t>
            </a:r>
            <a:r>
              <a:rPr lang="en-US" sz="2800" b="1" dirty="0" err="1"/>
              <a:t>samarali</a:t>
            </a:r>
            <a:r>
              <a:rPr lang="en-US" sz="2800" b="1" dirty="0"/>
              <a:t> </a:t>
            </a:r>
            <a:r>
              <a:rPr lang="en-US" sz="2800" b="1" dirty="0" err="1"/>
              <a:t>ishlashni</a:t>
            </a:r>
            <a:r>
              <a:rPr lang="en-US" sz="2800" b="1" dirty="0"/>
              <a:t> </a:t>
            </a:r>
            <a:r>
              <a:rPr lang="en-US" sz="2800" b="1" dirty="0" err="1"/>
              <a:t>ta’minlaydi</a:t>
            </a:r>
            <a:r>
              <a:rPr lang="en-US" sz="2800" b="1" dirty="0"/>
              <a:t>.</a:t>
            </a:r>
          </a:p>
          <a:p>
            <a:endParaRPr lang="en-US" sz="28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91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13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207902" y="618518"/>
            <a:ext cx="42465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en-US" sz="2800" b="1" dirty="0"/>
              <a:t>Insert (</a:t>
            </a:r>
            <a:r>
              <a:rPr lang="en-US" sz="2800" b="1" dirty="0" err="1"/>
              <a:t>Kiritish</a:t>
            </a:r>
            <a:r>
              <a:rPr lang="en-US" sz="2800" b="1" dirty="0"/>
              <a:t>) </a:t>
            </a:r>
            <a:r>
              <a:rPr lang="en-US" sz="2800" b="1" dirty="0" err="1"/>
              <a:t>bo‘limi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dirty="0"/>
              <a:t>Insert </a:t>
            </a:r>
            <a:r>
              <a:rPr lang="en-US" sz="2800" dirty="0" err="1"/>
              <a:t>bo‘limi</a:t>
            </a:r>
            <a:r>
              <a:rPr lang="en-US" sz="2800" dirty="0"/>
              <a:t> </a:t>
            </a:r>
            <a:r>
              <a:rPr lang="en-US" sz="2800" dirty="0" err="1"/>
              <a:t>hujjatga</a:t>
            </a:r>
            <a:r>
              <a:rPr lang="en-US" sz="2800" dirty="0"/>
              <a:t> </a:t>
            </a:r>
            <a:r>
              <a:rPr lang="en-US" sz="2800" dirty="0" err="1"/>
              <a:t>qo‘shimcha</a:t>
            </a:r>
            <a:r>
              <a:rPr lang="en-US" sz="2800" dirty="0"/>
              <a:t> </a:t>
            </a:r>
            <a:r>
              <a:rPr lang="en-US" sz="2800" dirty="0" err="1"/>
              <a:t>obyektlar</a:t>
            </a:r>
            <a:r>
              <a:rPr lang="en-US" sz="2800" dirty="0"/>
              <a:t> </a:t>
            </a:r>
            <a:r>
              <a:rPr lang="en-US" sz="2800" dirty="0" err="1"/>
              <a:t>kiritish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ishlatiladi</a:t>
            </a:r>
            <a:r>
              <a:rPr lang="en-US" sz="2800" dirty="0"/>
              <a:t>. Bu </a:t>
            </a:r>
            <a:r>
              <a:rPr lang="en-US" sz="2800" dirty="0" err="1"/>
              <a:t>bo‘lim</a:t>
            </a:r>
            <a:r>
              <a:rPr lang="en-US" sz="2800" dirty="0"/>
              <a:t> </a:t>
            </a:r>
            <a:r>
              <a:rPr lang="en-US" sz="2800" dirty="0" err="1"/>
              <a:t>orqali</a:t>
            </a:r>
            <a:r>
              <a:rPr lang="en-US" sz="2800" dirty="0"/>
              <a:t> </a:t>
            </a:r>
            <a:r>
              <a:rPr lang="en-US" sz="2800" dirty="0" err="1"/>
              <a:t>jadval</a:t>
            </a:r>
            <a:r>
              <a:rPr lang="en-US" sz="2800" dirty="0"/>
              <a:t>, </a:t>
            </a:r>
            <a:r>
              <a:rPr lang="en-US" sz="2800" dirty="0" err="1"/>
              <a:t>rasm</a:t>
            </a:r>
            <a:r>
              <a:rPr lang="en-US" sz="2800" dirty="0"/>
              <a:t>, </a:t>
            </a:r>
            <a:r>
              <a:rPr lang="en-US" sz="2800" dirty="0" err="1"/>
              <a:t>shakl</a:t>
            </a:r>
            <a:r>
              <a:rPr lang="en-US" sz="2800" dirty="0"/>
              <a:t>, </a:t>
            </a:r>
            <a:r>
              <a:rPr lang="en-US" sz="2800" dirty="0" err="1"/>
              <a:t>diagramma</a:t>
            </a:r>
            <a:r>
              <a:rPr lang="en-US" sz="2800" dirty="0"/>
              <a:t>, </a:t>
            </a:r>
            <a:r>
              <a:rPr lang="en-US" sz="2800" dirty="0" err="1"/>
              <a:t>sahifa</a:t>
            </a:r>
            <a:r>
              <a:rPr lang="en-US" sz="2800" dirty="0"/>
              <a:t> </a:t>
            </a:r>
            <a:r>
              <a:rPr lang="en-US" sz="2800" dirty="0" err="1"/>
              <a:t>raqami</a:t>
            </a:r>
            <a:r>
              <a:rPr lang="en-US" sz="2800" dirty="0"/>
              <a:t>, </a:t>
            </a:r>
            <a:r>
              <a:rPr lang="en-US" sz="2800" dirty="0" err="1"/>
              <a:t>sana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vaqt</a:t>
            </a:r>
            <a:r>
              <a:rPr lang="en-US" sz="2800" dirty="0"/>
              <a:t>, </a:t>
            </a:r>
            <a:r>
              <a:rPr lang="en-US" sz="2800" dirty="0" err="1"/>
              <a:t>havola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belgilarni</a:t>
            </a:r>
            <a:r>
              <a:rPr lang="en-US" sz="2800" dirty="0"/>
              <a:t> </a:t>
            </a:r>
            <a:r>
              <a:rPr lang="en-US" sz="2800" dirty="0" err="1"/>
              <a:t>qo‘shish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. </a:t>
            </a:r>
            <a:r>
              <a:rPr lang="en-US" sz="2800" dirty="0" err="1"/>
              <a:t>Ushbu</a:t>
            </a:r>
            <a:r>
              <a:rPr lang="en-US" sz="2800" dirty="0"/>
              <a:t> </a:t>
            </a:r>
            <a:r>
              <a:rPr lang="en-US" sz="2800" dirty="0" err="1"/>
              <a:t>bo‘lim</a:t>
            </a:r>
            <a:r>
              <a:rPr lang="en-US" sz="2800" dirty="0"/>
              <a:t> </a:t>
            </a:r>
            <a:r>
              <a:rPr lang="en-US" sz="2800" dirty="0" err="1"/>
              <a:t>hujjatni</a:t>
            </a:r>
            <a:r>
              <a:rPr lang="en-US" sz="2800" dirty="0"/>
              <a:t> </a:t>
            </a:r>
            <a:r>
              <a:rPr lang="en-US" sz="2800" dirty="0" err="1"/>
              <a:t>boyitish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vizual</a:t>
            </a:r>
            <a:r>
              <a:rPr lang="en-US" sz="2800" dirty="0"/>
              <a:t> </a:t>
            </a:r>
            <a:r>
              <a:rPr lang="en-US" sz="2800" dirty="0" err="1"/>
              <a:t>jihatdan</a:t>
            </a:r>
            <a:r>
              <a:rPr lang="en-US" sz="2800" dirty="0"/>
              <a:t> </a:t>
            </a:r>
            <a:r>
              <a:rPr lang="en-US" sz="2800" dirty="0" err="1"/>
              <a:t>chiroyli</a:t>
            </a:r>
            <a:r>
              <a:rPr lang="en-US" sz="2800" dirty="0"/>
              <a:t> </a:t>
            </a:r>
            <a:r>
              <a:rPr lang="en-US" sz="2800" dirty="0" err="1"/>
              <a:t>qilishga</a:t>
            </a:r>
            <a:r>
              <a:rPr lang="en-US" sz="2800" dirty="0"/>
              <a:t> </a:t>
            </a:r>
            <a:r>
              <a:rPr lang="en-US" sz="2800" dirty="0" err="1"/>
              <a:t>yordam</a:t>
            </a:r>
            <a:r>
              <a:rPr lang="en-US" sz="2800" dirty="0"/>
              <a:t> </a:t>
            </a:r>
            <a:r>
              <a:rPr lang="en-US" sz="2800" dirty="0" err="1"/>
              <a:t>beradi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937" y="0"/>
            <a:ext cx="7633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99129" y="778525"/>
            <a:ext cx="55647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Table, Pictures </a:t>
            </a:r>
            <a:r>
              <a:rPr lang="en-US" sz="3200" b="1" dirty="0" err="1"/>
              <a:t>va</a:t>
            </a:r>
            <a:r>
              <a:rPr lang="en-US" sz="3200" b="1" dirty="0"/>
              <a:t> Shapes </a:t>
            </a:r>
            <a:r>
              <a:rPr lang="en-US" sz="3200" b="1" dirty="0" err="1"/>
              <a:t>tugmalari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Table </a:t>
            </a:r>
            <a:r>
              <a:rPr lang="en-US" sz="3200" dirty="0" err="1"/>
              <a:t>tugmasi</a:t>
            </a:r>
            <a:r>
              <a:rPr lang="en-US" sz="3200" dirty="0"/>
              <a:t> </a:t>
            </a:r>
            <a:r>
              <a:rPr lang="en-US" sz="3200" dirty="0" err="1"/>
              <a:t>yordamida</a:t>
            </a:r>
            <a:r>
              <a:rPr lang="en-US" sz="3200" dirty="0"/>
              <a:t> </a:t>
            </a:r>
            <a:r>
              <a:rPr lang="en-US" sz="3200" dirty="0" err="1"/>
              <a:t>jadval</a:t>
            </a:r>
            <a:r>
              <a:rPr lang="en-US" sz="3200" dirty="0"/>
              <a:t> </a:t>
            </a:r>
            <a:r>
              <a:rPr lang="en-US" sz="3200" dirty="0" err="1"/>
              <a:t>yaratish</a:t>
            </a:r>
            <a:r>
              <a:rPr lang="en-US" sz="3200" dirty="0"/>
              <a:t> </a:t>
            </a:r>
            <a:r>
              <a:rPr lang="en-US" sz="3200" dirty="0" err="1"/>
              <a:t>mumkin</a:t>
            </a:r>
            <a:r>
              <a:rPr lang="en-US" sz="3200" dirty="0"/>
              <a:t>. Pictures </a:t>
            </a:r>
            <a:r>
              <a:rPr lang="en-US" sz="3200" dirty="0" err="1"/>
              <a:t>orqali</a:t>
            </a:r>
            <a:r>
              <a:rPr lang="en-US" sz="3200" dirty="0"/>
              <a:t> </a:t>
            </a:r>
            <a:r>
              <a:rPr lang="en-US" sz="3200" dirty="0" err="1"/>
              <a:t>kompyuterdan</a:t>
            </a:r>
            <a:r>
              <a:rPr lang="en-US" sz="3200" dirty="0"/>
              <a:t> </a:t>
            </a:r>
            <a:r>
              <a:rPr lang="en-US" sz="3200" dirty="0" err="1"/>
              <a:t>rasm</a:t>
            </a:r>
            <a:r>
              <a:rPr lang="en-US" sz="3200" dirty="0"/>
              <a:t> </a:t>
            </a:r>
            <a:r>
              <a:rPr lang="en-US" sz="3200" dirty="0" err="1"/>
              <a:t>joylashtiriladi</a:t>
            </a:r>
            <a:r>
              <a:rPr lang="en-US" sz="3200" dirty="0"/>
              <a:t>. Shapes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turli</a:t>
            </a:r>
            <a:r>
              <a:rPr lang="en-US" sz="3200" dirty="0"/>
              <a:t> </a:t>
            </a:r>
            <a:r>
              <a:rPr lang="en-US" sz="3200" dirty="0" err="1"/>
              <a:t>geometrik</a:t>
            </a:r>
            <a:r>
              <a:rPr lang="en-US" sz="3200" dirty="0"/>
              <a:t> </a:t>
            </a:r>
            <a:r>
              <a:rPr lang="en-US" sz="3200" dirty="0" err="1"/>
              <a:t>shakllarni</a:t>
            </a:r>
            <a:r>
              <a:rPr lang="en-US" sz="3200" dirty="0"/>
              <a:t> </a:t>
            </a:r>
            <a:r>
              <a:rPr lang="en-US" sz="3200" dirty="0" err="1"/>
              <a:t>qo‘shish</a:t>
            </a:r>
            <a:r>
              <a:rPr lang="en-US" sz="3200" dirty="0"/>
              <a:t> </a:t>
            </a:r>
            <a:r>
              <a:rPr lang="en-US" sz="3200" dirty="0" err="1"/>
              <a:t>imkonini</a:t>
            </a:r>
            <a:r>
              <a:rPr lang="en-US" sz="3200" dirty="0"/>
              <a:t> </a:t>
            </a:r>
            <a:r>
              <a:rPr lang="en-US" sz="3200" dirty="0" err="1"/>
              <a:t>beradi</a:t>
            </a:r>
            <a:r>
              <a:rPr lang="en-US" sz="3200" dirty="0"/>
              <a:t>. Bu </a:t>
            </a:r>
            <a:r>
              <a:rPr lang="en-US" sz="3200" dirty="0" err="1"/>
              <a:t>obyektlar</a:t>
            </a:r>
            <a:r>
              <a:rPr lang="en-US" sz="3200" dirty="0"/>
              <a:t> </a:t>
            </a:r>
            <a:r>
              <a:rPr lang="en-US" sz="3200" dirty="0" err="1"/>
              <a:t>hujjatni</a:t>
            </a:r>
            <a:r>
              <a:rPr lang="en-US" sz="3200" dirty="0"/>
              <a:t> </a:t>
            </a:r>
            <a:r>
              <a:rPr lang="en-US" sz="3200" dirty="0" err="1"/>
              <a:t>tushunarli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ko‘rgazmali</a:t>
            </a:r>
            <a:r>
              <a:rPr lang="en-US" sz="3200" dirty="0"/>
              <a:t> </a:t>
            </a:r>
            <a:r>
              <a:rPr lang="en-US" sz="3200" dirty="0" err="1"/>
              <a:t>qiladi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07" y="0"/>
            <a:ext cx="6512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15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1289"/>
            <a:ext cx="4588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2800" b="1" dirty="0"/>
              <a:t>Design </a:t>
            </a:r>
            <a:r>
              <a:rPr lang="en-US" sz="2800" b="1" dirty="0" err="1"/>
              <a:t>va</a:t>
            </a:r>
            <a:r>
              <a:rPr lang="en-US" sz="2800" b="1" dirty="0"/>
              <a:t> Layout </a:t>
            </a:r>
            <a:r>
              <a:rPr lang="en-US" sz="2800" b="1" dirty="0" err="1"/>
              <a:t>bo‘limlari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Design </a:t>
            </a:r>
            <a:r>
              <a:rPr lang="en-US" sz="2800" dirty="0" err="1"/>
              <a:t>bo‘limi</a:t>
            </a:r>
            <a:r>
              <a:rPr lang="en-US" sz="2800" dirty="0"/>
              <a:t> </a:t>
            </a:r>
            <a:r>
              <a:rPr lang="en-US" sz="2800" dirty="0" err="1"/>
              <a:t>hujjat</a:t>
            </a:r>
            <a:r>
              <a:rPr lang="en-US" sz="2800" dirty="0"/>
              <a:t> </a:t>
            </a:r>
            <a:r>
              <a:rPr lang="en-US" sz="2800" dirty="0" err="1"/>
              <a:t>dizaynini</a:t>
            </a:r>
            <a:r>
              <a:rPr lang="en-US" sz="2800" dirty="0"/>
              <a:t> </a:t>
            </a:r>
            <a:r>
              <a:rPr lang="en-US" sz="2800" dirty="0" err="1"/>
              <a:t>sozlash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  <a:r>
              <a:rPr lang="en-US" sz="2800" dirty="0" err="1"/>
              <a:t>ishlatiladi</a:t>
            </a:r>
            <a:r>
              <a:rPr lang="en-US" sz="2800" dirty="0"/>
              <a:t>. </a:t>
            </a:r>
            <a:r>
              <a:rPr lang="en-US" sz="2800" dirty="0" err="1"/>
              <a:t>Unda</a:t>
            </a:r>
            <a:r>
              <a:rPr lang="en-US" sz="2800" dirty="0"/>
              <a:t> </a:t>
            </a:r>
            <a:r>
              <a:rPr lang="en-US" sz="2800" dirty="0" err="1"/>
              <a:t>mavzular</a:t>
            </a:r>
            <a:r>
              <a:rPr lang="en-US" sz="2800" dirty="0"/>
              <a:t>, </a:t>
            </a:r>
            <a:r>
              <a:rPr lang="en-US" sz="2800" dirty="0" err="1"/>
              <a:t>ranglar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shriftlar</a:t>
            </a:r>
            <a:r>
              <a:rPr lang="en-US" sz="2800" dirty="0"/>
              <a:t> </a:t>
            </a:r>
            <a:r>
              <a:rPr lang="en-US" sz="2800" dirty="0" err="1"/>
              <a:t>tanlanadi</a:t>
            </a:r>
            <a:r>
              <a:rPr lang="en-US" sz="2800" dirty="0"/>
              <a:t>. Layout </a:t>
            </a:r>
            <a:r>
              <a:rPr lang="en-US" sz="2800" dirty="0" err="1"/>
              <a:t>bo‘limi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sahifa</a:t>
            </a:r>
            <a:r>
              <a:rPr lang="en-US" sz="2800" dirty="0"/>
              <a:t> </a:t>
            </a:r>
            <a:r>
              <a:rPr lang="en-US" sz="2800" dirty="0" err="1"/>
              <a:t>joylashuvi</a:t>
            </a:r>
            <a:r>
              <a:rPr lang="en-US" sz="2800" dirty="0"/>
              <a:t>, </a:t>
            </a:r>
            <a:r>
              <a:rPr lang="en-US" sz="2800" dirty="0" err="1"/>
              <a:t>chetlar</a:t>
            </a:r>
            <a:r>
              <a:rPr lang="en-US" sz="2800" dirty="0"/>
              <a:t>, </a:t>
            </a:r>
            <a:r>
              <a:rPr lang="en-US" sz="2800" dirty="0" err="1"/>
              <a:t>yo‘nalish</a:t>
            </a:r>
            <a:r>
              <a:rPr lang="en-US" sz="2800" dirty="0"/>
              <a:t> (portrait </a:t>
            </a:r>
            <a:r>
              <a:rPr lang="en-US" sz="2800" dirty="0" err="1"/>
              <a:t>yoki</a:t>
            </a:r>
            <a:r>
              <a:rPr lang="en-US" sz="2800" dirty="0"/>
              <a:t> landscape)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ustunlar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ishlash</a:t>
            </a:r>
            <a:r>
              <a:rPr lang="en-US" sz="2800" dirty="0"/>
              <a:t> </a:t>
            </a:r>
            <a:r>
              <a:rPr lang="en-US" sz="2800" dirty="0" err="1"/>
              <a:t>imkonini</a:t>
            </a:r>
            <a:r>
              <a:rPr lang="en-US" sz="2800" dirty="0"/>
              <a:t> </a:t>
            </a:r>
            <a:r>
              <a:rPr lang="en-US" sz="2800" dirty="0" err="1"/>
              <a:t>beradi</a:t>
            </a:r>
            <a:r>
              <a:rPr lang="en-US" sz="2800" dirty="0"/>
              <a:t>. Bu </a:t>
            </a:r>
            <a:r>
              <a:rPr lang="en-US" sz="2800" dirty="0" err="1"/>
              <a:t>bo‘limlar</a:t>
            </a:r>
            <a:r>
              <a:rPr lang="en-US" sz="2800" dirty="0"/>
              <a:t> </a:t>
            </a:r>
            <a:r>
              <a:rPr lang="en-US" sz="2800" dirty="0" err="1"/>
              <a:t>hujjatni</a:t>
            </a:r>
            <a:r>
              <a:rPr lang="en-US" sz="2800" dirty="0"/>
              <a:t> </a:t>
            </a:r>
            <a:r>
              <a:rPr lang="en-US" sz="2800" dirty="0" err="1"/>
              <a:t>rasmiy</a:t>
            </a:r>
            <a:r>
              <a:rPr lang="en-US" sz="2800" dirty="0"/>
              <a:t> </a:t>
            </a:r>
            <a:r>
              <a:rPr lang="en-US" sz="2800" dirty="0" err="1"/>
              <a:t>talablar</a:t>
            </a:r>
            <a:r>
              <a:rPr lang="en-US" sz="2800" dirty="0"/>
              <a:t> </a:t>
            </a:r>
            <a:r>
              <a:rPr lang="en-US" sz="2800" dirty="0" err="1"/>
              <a:t>asosida</a:t>
            </a:r>
            <a:r>
              <a:rPr lang="en-US" sz="2800" dirty="0"/>
              <a:t> </a:t>
            </a:r>
            <a:r>
              <a:rPr lang="en-US" sz="2800" dirty="0" err="1"/>
              <a:t>tayyorlashda</a:t>
            </a:r>
            <a:r>
              <a:rPr lang="en-US" sz="2800" dirty="0"/>
              <a:t> </a:t>
            </a:r>
            <a:r>
              <a:rPr lang="en-US" sz="2800" dirty="0" err="1"/>
              <a:t>muhimdir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522" y="0"/>
            <a:ext cx="760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124" y="750306"/>
            <a:ext cx="4872446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rasmiy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avtomatik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mundarija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havolalar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izohlar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bibliografiya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sarlavhalar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ishlarida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aynan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qo‘llaniladi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816" y="0"/>
            <a:ext cx="7450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481615" y="730315"/>
            <a:ext cx="4428523" cy="5137089"/>
          </a:xfrm>
        </p:spPr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5214" y="968886"/>
            <a:ext cx="58652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Mailings </a:t>
            </a:r>
            <a:r>
              <a:rPr lang="en-US" sz="3200" b="1" dirty="0" err="1"/>
              <a:t>bo‘limi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Mailings </a:t>
            </a:r>
            <a:r>
              <a:rPr lang="en-US" sz="3200" dirty="0" err="1"/>
              <a:t>bo‘limi</a:t>
            </a:r>
            <a:r>
              <a:rPr lang="en-US" sz="3200" dirty="0"/>
              <a:t> </a:t>
            </a:r>
            <a:r>
              <a:rPr lang="en-US" sz="3200" dirty="0" err="1"/>
              <a:t>ommaviy</a:t>
            </a:r>
            <a:r>
              <a:rPr lang="en-US" sz="3200" dirty="0"/>
              <a:t> </a:t>
            </a:r>
            <a:r>
              <a:rPr lang="en-US" sz="3200" dirty="0" err="1"/>
              <a:t>xat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hujjatlar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ishlash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mo‘ljallangan</a:t>
            </a:r>
            <a:r>
              <a:rPr lang="en-US" sz="3200" dirty="0"/>
              <a:t>. Bu </a:t>
            </a:r>
            <a:r>
              <a:rPr lang="en-US" sz="3200" dirty="0" err="1"/>
              <a:t>bo‘lim</a:t>
            </a:r>
            <a:r>
              <a:rPr lang="en-US" sz="3200" dirty="0"/>
              <a:t> </a:t>
            </a:r>
            <a:r>
              <a:rPr lang="en-US" sz="3200" dirty="0" err="1"/>
              <a:t>yordamida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xil</a:t>
            </a:r>
            <a:r>
              <a:rPr lang="en-US" sz="3200" dirty="0"/>
              <a:t> </a:t>
            </a:r>
            <a:r>
              <a:rPr lang="en-US" sz="3200" dirty="0" err="1"/>
              <a:t>hujjatni</a:t>
            </a:r>
            <a:r>
              <a:rPr lang="en-US" sz="3200" dirty="0"/>
              <a:t> </a:t>
            </a:r>
            <a:r>
              <a:rPr lang="en-US" sz="3200" dirty="0" err="1"/>
              <a:t>ko‘p</a:t>
            </a:r>
            <a:r>
              <a:rPr lang="en-US" sz="3200" dirty="0"/>
              <a:t> </a:t>
            </a:r>
            <a:r>
              <a:rPr lang="en-US" sz="3200" dirty="0" err="1"/>
              <a:t>odamga</a:t>
            </a:r>
            <a:r>
              <a:rPr lang="en-US" sz="3200" dirty="0"/>
              <a:t> </a:t>
            </a:r>
            <a:r>
              <a:rPr lang="en-US" sz="3200" dirty="0" err="1"/>
              <a:t>moslab</a:t>
            </a:r>
            <a:r>
              <a:rPr lang="en-US" sz="3200" dirty="0"/>
              <a:t> </a:t>
            </a:r>
            <a:r>
              <a:rPr lang="en-US" sz="3200" dirty="0" err="1"/>
              <a:t>yuborish</a:t>
            </a:r>
            <a:r>
              <a:rPr lang="en-US" sz="3200" dirty="0"/>
              <a:t> </a:t>
            </a:r>
            <a:r>
              <a:rPr lang="en-US" sz="3200" dirty="0" err="1"/>
              <a:t>mumkin</a:t>
            </a:r>
            <a:r>
              <a:rPr lang="en-US" sz="3200" dirty="0"/>
              <a:t>. </a:t>
            </a:r>
            <a:r>
              <a:rPr lang="en-US" sz="3200" dirty="0" err="1"/>
              <a:t>Masalan</a:t>
            </a:r>
            <a:r>
              <a:rPr lang="en-US" sz="3200" dirty="0"/>
              <a:t>, </a:t>
            </a:r>
            <a:r>
              <a:rPr lang="en-US" sz="3200" dirty="0" err="1"/>
              <a:t>taklifnomalar</a:t>
            </a:r>
            <a:r>
              <a:rPr lang="en-US" sz="3200" dirty="0"/>
              <a:t>, </a:t>
            </a:r>
            <a:r>
              <a:rPr lang="en-US" sz="3200" dirty="0" err="1"/>
              <a:t>xatlar</a:t>
            </a:r>
            <a:r>
              <a:rPr lang="en-US" sz="3200" dirty="0"/>
              <a:t> </a:t>
            </a:r>
            <a:r>
              <a:rPr lang="en-US" sz="3200" dirty="0" err="1"/>
              <a:t>yoki</a:t>
            </a:r>
            <a:r>
              <a:rPr lang="en-US" sz="3200" dirty="0"/>
              <a:t> </a:t>
            </a:r>
            <a:r>
              <a:rPr lang="en-US" sz="3200" dirty="0" err="1"/>
              <a:t>sertifikatlar</a:t>
            </a:r>
            <a:r>
              <a:rPr lang="en-US" sz="3200" dirty="0"/>
              <a:t> </a:t>
            </a:r>
            <a:r>
              <a:rPr lang="en-US" sz="3200" dirty="0" err="1"/>
              <a:t>tayyorlashda</a:t>
            </a:r>
            <a:r>
              <a:rPr lang="en-US" sz="3200" dirty="0"/>
              <a:t> </a:t>
            </a:r>
            <a:r>
              <a:rPr lang="en-US" sz="3200" dirty="0" err="1"/>
              <a:t>foydalaniladi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7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37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18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52969" y="181957"/>
            <a:ext cx="44974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View </a:t>
            </a:r>
            <a:r>
              <a:rPr lang="en-US" sz="3200" b="1" dirty="0" err="1"/>
              <a:t>bo‘limi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View </a:t>
            </a:r>
            <a:r>
              <a:rPr lang="en-US" sz="3200" dirty="0" err="1"/>
              <a:t>bo‘limi</a:t>
            </a:r>
            <a:r>
              <a:rPr lang="en-US" sz="3200" dirty="0"/>
              <a:t> </a:t>
            </a:r>
            <a:r>
              <a:rPr lang="en-US" sz="3200" dirty="0" err="1"/>
              <a:t>hujjat</a:t>
            </a:r>
            <a:r>
              <a:rPr lang="en-US" sz="3200" dirty="0"/>
              <a:t> </a:t>
            </a:r>
            <a:r>
              <a:rPr lang="en-US" sz="3200" dirty="0" err="1"/>
              <a:t>ko‘rinishini</a:t>
            </a:r>
            <a:r>
              <a:rPr lang="en-US" sz="3200" dirty="0"/>
              <a:t> </a:t>
            </a:r>
            <a:r>
              <a:rPr lang="en-US" sz="3200" dirty="0" err="1"/>
              <a:t>boshqarish</a:t>
            </a:r>
            <a:r>
              <a:rPr lang="en-US" sz="3200" dirty="0"/>
              <a:t> </a:t>
            </a:r>
            <a:r>
              <a:rPr lang="en-US" sz="3200" dirty="0" err="1"/>
              <a:t>uchun</a:t>
            </a:r>
            <a:r>
              <a:rPr lang="en-US" sz="3200" dirty="0"/>
              <a:t> </a:t>
            </a:r>
            <a:r>
              <a:rPr lang="en-US" sz="3200" dirty="0" err="1"/>
              <a:t>ishlatiladi</a:t>
            </a:r>
            <a:r>
              <a:rPr lang="en-US" sz="3200" dirty="0"/>
              <a:t>. Bu </a:t>
            </a:r>
            <a:r>
              <a:rPr lang="en-US" sz="3200" dirty="0" err="1"/>
              <a:t>bo‘lim</a:t>
            </a:r>
            <a:r>
              <a:rPr lang="en-US" sz="3200" dirty="0"/>
              <a:t> </a:t>
            </a:r>
            <a:r>
              <a:rPr lang="en-US" sz="3200" dirty="0" err="1"/>
              <a:t>orqali</a:t>
            </a:r>
            <a:r>
              <a:rPr lang="en-US" sz="3200" dirty="0"/>
              <a:t> </a:t>
            </a:r>
            <a:r>
              <a:rPr lang="en-US" sz="3200" dirty="0" err="1"/>
              <a:t>hujjatni</a:t>
            </a:r>
            <a:r>
              <a:rPr lang="en-US" sz="3200" dirty="0"/>
              <a:t> </a:t>
            </a:r>
            <a:r>
              <a:rPr lang="en-US" sz="3200" dirty="0" err="1"/>
              <a:t>turli</a:t>
            </a:r>
            <a:r>
              <a:rPr lang="en-US" sz="3200" dirty="0"/>
              <a:t> </a:t>
            </a:r>
            <a:r>
              <a:rPr lang="en-US" sz="3200" dirty="0" err="1"/>
              <a:t>rejimlarda</a:t>
            </a:r>
            <a:r>
              <a:rPr lang="en-US" sz="3200" dirty="0"/>
              <a:t> </a:t>
            </a:r>
            <a:r>
              <a:rPr lang="en-US" sz="3200" dirty="0" err="1"/>
              <a:t>ko‘rish</a:t>
            </a:r>
            <a:r>
              <a:rPr lang="en-US" sz="3200" dirty="0"/>
              <a:t>, </a:t>
            </a:r>
            <a:r>
              <a:rPr lang="en-US" sz="3200" dirty="0" err="1"/>
              <a:t>masshtabni</a:t>
            </a:r>
            <a:r>
              <a:rPr lang="en-US" sz="3200" dirty="0"/>
              <a:t> </a:t>
            </a:r>
            <a:r>
              <a:rPr lang="en-US" sz="3200" dirty="0" err="1"/>
              <a:t>o‘zgartirish</a:t>
            </a:r>
            <a:r>
              <a:rPr lang="en-US" sz="3200" dirty="0"/>
              <a:t>, </a:t>
            </a:r>
            <a:r>
              <a:rPr lang="en-US" sz="3200" dirty="0" err="1"/>
              <a:t>liniyalarni</a:t>
            </a:r>
            <a:r>
              <a:rPr lang="en-US" sz="3200" dirty="0"/>
              <a:t> </a:t>
            </a:r>
            <a:r>
              <a:rPr lang="en-US" sz="3200" dirty="0" err="1"/>
              <a:t>yoqish</a:t>
            </a:r>
            <a:r>
              <a:rPr lang="en-US" sz="3200" dirty="0"/>
              <a:t> </a:t>
            </a:r>
            <a:r>
              <a:rPr lang="en-US" sz="3200" dirty="0" err="1"/>
              <a:t>yoki</a:t>
            </a:r>
            <a:r>
              <a:rPr lang="en-US" sz="3200" dirty="0"/>
              <a:t> </a:t>
            </a:r>
            <a:r>
              <a:rPr lang="en-US" sz="3200" dirty="0" err="1"/>
              <a:t>o‘chirish</a:t>
            </a:r>
            <a:r>
              <a:rPr lang="en-US" sz="3200" dirty="0"/>
              <a:t> </a:t>
            </a:r>
            <a:r>
              <a:rPr lang="en-US" sz="3200" dirty="0" err="1"/>
              <a:t>mumkin</a:t>
            </a:r>
            <a:r>
              <a:rPr lang="en-US" sz="3200" dirty="0"/>
              <a:t>. </a:t>
            </a:r>
            <a:r>
              <a:rPr lang="en-US" sz="3200" dirty="0" err="1"/>
              <a:t>Foydalanuvchi</a:t>
            </a:r>
            <a:r>
              <a:rPr lang="en-US" sz="3200" dirty="0"/>
              <a:t> </a:t>
            </a:r>
            <a:r>
              <a:rPr lang="en-US" sz="3200" dirty="0" err="1"/>
              <a:t>o‘ziga</a:t>
            </a:r>
            <a:r>
              <a:rPr lang="en-US" sz="3200" dirty="0"/>
              <a:t> </a:t>
            </a:r>
            <a:r>
              <a:rPr lang="en-US" sz="3200" dirty="0" err="1"/>
              <a:t>qulay</a:t>
            </a:r>
            <a:r>
              <a:rPr lang="en-US" sz="3200" dirty="0"/>
              <a:t> </a:t>
            </a:r>
            <a:r>
              <a:rPr lang="en-US" sz="3200" dirty="0" err="1"/>
              <a:t>ish</a:t>
            </a:r>
            <a:r>
              <a:rPr lang="en-US" sz="3200" dirty="0"/>
              <a:t> </a:t>
            </a:r>
            <a:r>
              <a:rPr lang="en-US" sz="3200" dirty="0" err="1"/>
              <a:t>muhitini</a:t>
            </a:r>
            <a:r>
              <a:rPr lang="en-US" sz="3200" dirty="0"/>
              <a:t> </a:t>
            </a:r>
            <a:r>
              <a:rPr lang="en-US" sz="3200" dirty="0" err="1"/>
              <a:t>yaratadi</a:t>
            </a:r>
            <a:r>
              <a:rPr lang="en-US" sz="3200" dirty="0"/>
              <a:t>.</a:t>
            </a:r>
            <a:endParaRPr lang="en-US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376" y="0"/>
            <a:ext cx="7541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3"/>
          </p:nvPr>
        </p:nvSpPr>
        <p:spPr>
          <a:xfrm>
            <a:off x="285673" y="651938"/>
            <a:ext cx="4428523" cy="5137089"/>
          </a:xfrm>
        </p:spPr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94270" y="753806"/>
            <a:ext cx="555002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Hujjatni</a:t>
            </a:r>
            <a:r>
              <a:rPr lang="en-US" sz="3200" b="1" dirty="0"/>
              <a:t> </a:t>
            </a:r>
            <a:r>
              <a:rPr lang="en-US" sz="3200" b="1" dirty="0" err="1"/>
              <a:t>saqlash</a:t>
            </a:r>
            <a:r>
              <a:rPr lang="en-US" sz="3200" b="1" dirty="0"/>
              <a:t> </a:t>
            </a:r>
            <a:r>
              <a:rPr lang="en-US" sz="3200" b="1" dirty="0" err="1"/>
              <a:t>va</a:t>
            </a:r>
            <a:r>
              <a:rPr lang="en-US" sz="3200" b="1" dirty="0"/>
              <a:t> chop </a:t>
            </a:r>
            <a:r>
              <a:rPr lang="en-US" sz="3200" b="1" dirty="0" err="1"/>
              <a:t>etish</a:t>
            </a:r>
            <a:endParaRPr lang="en-US" sz="3200" b="1" dirty="0"/>
          </a:p>
          <a:p>
            <a:endParaRPr lang="en-US" sz="3200" dirty="0"/>
          </a:p>
          <a:p>
            <a:r>
              <a:rPr lang="en-US" sz="3200" dirty="0"/>
              <a:t>Word </a:t>
            </a:r>
            <a:r>
              <a:rPr lang="en-US" sz="3200" dirty="0" err="1"/>
              <a:t>hujjatni</a:t>
            </a:r>
            <a:r>
              <a:rPr lang="en-US" sz="3200" dirty="0"/>
              <a:t> </a:t>
            </a:r>
            <a:r>
              <a:rPr lang="en-US" sz="3200" dirty="0" err="1"/>
              <a:t>turli</a:t>
            </a:r>
            <a:r>
              <a:rPr lang="en-US" sz="3200" dirty="0"/>
              <a:t> </a:t>
            </a:r>
            <a:r>
              <a:rPr lang="en-US" sz="3200" dirty="0" err="1"/>
              <a:t>formatlarda</a:t>
            </a:r>
            <a:r>
              <a:rPr lang="en-US" sz="3200" dirty="0"/>
              <a:t> </a:t>
            </a:r>
            <a:r>
              <a:rPr lang="en-US" sz="3200" dirty="0" err="1"/>
              <a:t>saqlash</a:t>
            </a:r>
            <a:r>
              <a:rPr lang="en-US" sz="3200" dirty="0"/>
              <a:t> </a:t>
            </a:r>
            <a:r>
              <a:rPr lang="en-US" sz="3200" dirty="0" err="1"/>
              <a:t>imkonini</a:t>
            </a:r>
            <a:r>
              <a:rPr lang="en-US" sz="3200" dirty="0"/>
              <a:t> </a:t>
            </a:r>
            <a:r>
              <a:rPr lang="en-US" sz="3200" dirty="0" err="1"/>
              <a:t>beradi</a:t>
            </a:r>
            <a:r>
              <a:rPr lang="en-US" sz="3200" dirty="0"/>
              <a:t>: DOCX, PDF, RTF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boshqalar</a:t>
            </a:r>
            <a:r>
              <a:rPr lang="en-US" sz="3200" dirty="0"/>
              <a:t>. </a:t>
            </a:r>
            <a:r>
              <a:rPr lang="en-US" sz="3200" dirty="0" err="1"/>
              <a:t>Saqlash</a:t>
            </a:r>
            <a:r>
              <a:rPr lang="en-US" sz="3200" dirty="0"/>
              <a:t> File → Save </a:t>
            </a:r>
            <a:r>
              <a:rPr lang="en-US" sz="3200" dirty="0" err="1"/>
              <a:t>yoki</a:t>
            </a:r>
            <a:r>
              <a:rPr lang="en-US" sz="3200" dirty="0"/>
              <a:t> Save As </a:t>
            </a:r>
            <a:r>
              <a:rPr lang="en-US" sz="3200" dirty="0" err="1"/>
              <a:t>orqali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/>
              <a:t>oshiriladi</a:t>
            </a:r>
            <a:r>
              <a:rPr lang="en-US" sz="3200" dirty="0"/>
              <a:t>. Chop </a:t>
            </a:r>
            <a:r>
              <a:rPr lang="en-US" sz="3200" dirty="0" err="1"/>
              <a:t>etish</a:t>
            </a:r>
            <a:r>
              <a:rPr lang="en-US" sz="3200" dirty="0"/>
              <a:t> </a:t>
            </a:r>
            <a:r>
              <a:rPr lang="en-US" sz="3200" dirty="0" err="1"/>
              <a:t>esa</a:t>
            </a:r>
            <a:r>
              <a:rPr lang="en-US" sz="3200" dirty="0"/>
              <a:t> File → Print </a:t>
            </a:r>
            <a:r>
              <a:rPr lang="en-US" sz="3200" dirty="0" err="1"/>
              <a:t>bo‘limida</a:t>
            </a:r>
            <a:r>
              <a:rPr lang="en-US" sz="3200" dirty="0"/>
              <a:t> </a:t>
            </a:r>
            <a:r>
              <a:rPr lang="en-US" sz="3200" dirty="0" err="1"/>
              <a:t>bajariladi</a:t>
            </a:r>
            <a:r>
              <a:rPr lang="en-US" sz="3200" dirty="0"/>
              <a:t>. Bu </a:t>
            </a:r>
            <a:r>
              <a:rPr lang="en-US" sz="3200" dirty="0" err="1"/>
              <a:t>yerda</a:t>
            </a:r>
            <a:r>
              <a:rPr lang="en-US" sz="3200" dirty="0"/>
              <a:t> printer </a:t>
            </a:r>
            <a:r>
              <a:rPr lang="en-US" sz="3200" dirty="0" err="1"/>
              <a:t>tanlash</a:t>
            </a:r>
            <a:r>
              <a:rPr lang="en-US" sz="3200" dirty="0"/>
              <a:t>, </a:t>
            </a:r>
            <a:r>
              <a:rPr lang="en-US" sz="3200" dirty="0" err="1"/>
              <a:t>sahifa</a:t>
            </a:r>
            <a:r>
              <a:rPr lang="en-US" sz="3200" dirty="0"/>
              <a:t> </a:t>
            </a:r>
            <a:r>
              <a:rPr lang="en-US" sz="3200" dirty="0" err="1"/>
              <a:t>soni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nusxa</a:t>
            </a:r>
            <a:r>
              <a:rPr lang="en-US" sz="3200" dirty="0"/>
              <a:t> </a:t>
            </a:r>
            <a:r>
              <a:rPr lang="en-US" sz="3200" dirty="0" err="1"/>
              <a:t>miqdori</a:t>
            </a:r>
            <a:r>
              <a:rPr lang="en-US" sz="3200" dirty="0"/>
              <a:t> </a:t>
            </a:r>
            <a:r>
              <a:rPr lang="en-US" sz="3200" dirty="0" err="1"/>
              <a:t>belgilanadi</a:t>
            </a:r>
            <a:r>
              <a:rPr lang="en-US" sz="320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5931" cy="68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8804" y="2464079"/>
            <a:ext cx="4942829" cy="2958275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endParaRPr lang="en-US" sz="11500" b="1" dirty="0">
              <a:ln w="0"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9749" y="3737073"/>
            <a:ext cx="7342631" cy="608895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47F4D2C2-B71A-4089-A3FE-603C32706C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8530" y="470263"/>
            <a:ext cx="386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11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72712" y="2704035"/>
            <a:ext cx="8330184" cy="1147968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 UCHUN RAHMAT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157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3</a:t>
            </a:fld>
            <a:endParaRPr lang="ru-RU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338530" y="1541417"/>
            <a:ext cx="5831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tahrirlash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mo‘ljallangan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professional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muharriri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Microsoft Office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dasturlaridan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-fan,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yuritish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hujjatchilik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qo‘llaniladi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Word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shartnoma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tayyorlash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foydalanuvchiga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interfeysga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ko‘plab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avtomatik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boshqariladigan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69" y="326571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 b="2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1337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821697" y="2964"/>
            <a:ext cx="9840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dasturining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vazifalari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osonlashtirishdir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o‘chirish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nusxalash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ko‘chirish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qidirish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shriftini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o‘lchamini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xatboshilarni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tekislash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chop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PDF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o‘tkazish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17" y="3150826"/>
            <a:ext cx="6530966" cy="3541712"/>
          </a:xfrm>
        </p:spPr>
      </p:pic>
    </p:spTree>
    <p:extLst>
      <p:ext uri="{BB962C8B-B14F-4D97-AF65-F5344CB8AC3E}">
        <p14:creationId xmlns:p14="http://schemas.microsoft.com/office/powerpoint/2010/main" val="4239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5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42587" y="378823"/>
            <a:ext cx="504336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Word </a:t>
            </a:r>
            <a:r>
              <a:rPr lang="en-US" sz="2800" b="1" dirty="0" err="1"/>
              <a:t>dasturining</a:t>
            </a:r>
            <a:r>
              <a:rPr lang="en-US" sz="2800" b="1" dirty="0"/>
              <a:t> </a:t>
            </a:r>
            <a:r>
              <a:rPr lang="en-US" sz="2800" b="1" dirty="0" err="1"/>
              <a:t>oynasi</a:t>
            </a:r>
            <a:r>
              <a:rPr lang="en-US" sz="2800" b="1" dirty="0"/>
              <a:t> (</a:t>
            </a:r>
            <a:r>
              <a:rPr lang="en-US" sz="2800" b="1" dirty="0" err="1"/>
              <a:t>interfeysi</a:t>
            </a:r>
            <a:r>
              <a:rPr lang="en-US" sz="2800" b="1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Microsoft Word </a:t>
            </a:r>
            <a:r>
              <a:rPr lang="en-US" sz="2800" dirty="0" err="1"/>
              <a:t>oynasi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nechta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qismlardan</a:t>
            </a:r>
            <a:r>
              <a:rPr lang="en-US" sz="2800" dirty="0"/>
              <a:t> </a:t>
            </a:r>
            <a:r>
              <a:rPr lang="en-US" sz="2800" dirty="0" err="1"/>
              <a:t>iborat</a:t>
            </a:r>
            <a:r>
              <a:rPr lang="en-US" sz="2800" dirty="0"/>
              <a:t>: </a:t>
            </a:r>
            <a:r>
              <a:rPr lang="en-US" sz="2800" dirty="0" err="1"/>
              <a:t>sarlavha</a:t>
            </a:r>
            <a:r>
              <a:rPr lang="en-US" sz="2800" dirty="0"/>
              <a:t> </a:t>
            </a:r>
            <a:r>
              <a:rPr lang="en-US" sz="2800" dirty="0" err="1"/>
              <a:t>satri</a:t>
            </a:r>
            <a:r>
              <a:rPr lang="en-US" sz="2800" dirty="0"/>
              <a:t>, </a:t>
            </a:r>
            <a:r>
              <a:rPr lang="en-US" sz="2800" dirty="0" err="1"/>
              <a:t>tezkor</a:t>
            </a:r>
            <a:r>
              <a:rPr lang="en-US" sz="2800" dirty="0"/>
              <a:t> </a:t>
            </a:r>
            <a:r>
              <a:rPr lang="en-US" sz="2800" dirty="0" err="1"/>
              <a:t>kirish</a:t>
            </a:r>
            <a:r>
              <a:rPr lang="en-US" sz="2800" dirty="0"/>
              <a:t> </a:t>
            </a:r>
            <a:r>
              <a:rPr lang="en-US" sz="2800" dirty="0" err="1"/>
              <a:t>paneli</a:t>
            </a:r>
            <a:r>
              <a:rPr lang="en-US" sz="2800" dirty="0"/>
              <a:t>, </a:t>
            </a:r>
            <a:r>
              <a:rPr lang="en-US" sz="2800" dirty="0" err="1"/>
              <a:t>lenta</a:t>
            </a:r>
            <a:r>
              <a:rPr lang="en-US" sz="2800" dirty="0"/>
              <a:t> (Ribbon), </a:t>
            </a:r>
            <a:r>
              <a:rPr lang="en-US" sz="2800" dirty="0" err="1"/>
              <a:t>ishchi</a:t>
            </a:r>
            <a:r>
              <a:rPr lang="en-US" sz="2800" dirty="0"/>
              <a:t> </a:t>
            </a:r>
            <a:r>
              <a:rPr lang="en-US" sz="2800" dirty="0" err="1"/>
              <a:t>maydon</a:t>
            </a:r>
            <a:r>
              <a:rPr lang="en-US" sz="2800" dirty="0"/>
              <a:t>, </a:t>
            </a:r>
            <a:r>
              <a:rPr lang="en-US" sz="2800" dirty="0" err="1"/>
              <a:t>holat</a:t>
            </a:r>
            <a:r>
              <a:rPr lang="en-US" sz="2800" dirty="0"/>
              <a:t> </a:t>
            </a:r>
            <a:r>
              <a:rPr lang="en-US" sz="2800" dirty="0" err="1"/>
              <a:t>satri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siljitish</a:t>
            </a:r>
            <a:r>
              <a:rPr lang="en-US" sz="2800" dirty="0"/>
              <a:t> </a:t>
            </a:r>
            <a:r>
              <a:rPr lang="en-US" sz="2800" dirty="0" err="1"/>
              <a:t>chiziqlari</a:t>
            </a:r>
            <a:r>
              <a:rPr lang="en-US" sz="2800" dirty="0"/>
              <a:t>. </a:t>
            </a:r>
            <a:r>
              <a:rPr lang="en-US" sz="2800" dirty="0" err="1"/>
              <a:t>Sarlavha</a:t>
            </a:r>
            <a:r>
              <a:rPr lang="en-US" sz="2800" dirty="0"/>
              <a:t> </a:t>
            </a:r>
            <a:r>
              <a:rPr lang="en-US" sz="2800" dirty="0" err="1"/>
              <a:t>satrida</a:t>
            </a:r>
            <a:r>
              <a:rPr lang="en-US" sz="2800" dirty="0"/>
              <a:t> </a:t>
            </a:r>
            <a:r>
              <a:rPr lang="en-US" sz="2800" dirty="0" err="1"/>
              <a:t>hujjat</a:t>
            </a:r>
            <a:r>
              <a:rPr lang="en-US" sz="2800" dirty="0"/>
              <a:t> </a:t>
            </a:r>
            <a:r>
              <a:rPr lang="en-US" sz="2800" dirty="0" err="1"/>
              <a:t>nomi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dastur</a:t>
            </a:r>
            <a:r>
              <a:rPr lang="en-US" sz="2800" dirty="0"/>
              <a:t> </a:t>
            </a:r>
            <a:r>
              <a:rPr lang="en-US" sz="2800" dirty="0" err="1"/>
              <a:t>nomi</a:t>
            </a:r>
            <a:r>
              <a:rPr lang="en-US" sz="2800" dirty="0"/>
              <a:t> </a:t>
            </a:r>
            <a:r>
              <a:rPr lang="en-US" sz="2800" dirty="0" err="1"/>
              <a:t>ko‘rsatiladi</a:t>
            </a:r>
            <a:r>
              <a:rPr lang="en-US" sz="2800" dirty="0"/>
              <a:t>. </a:t>
            </a:r>
            <a:r>
              <a:rPr lang="en-US" sz="2800" dirty="0" err="1"/>
              <a:t>Ishchi</a:t>
            </a:r>
            <a:r>
              <a:rPr lang="en-US" sz="2800" dirty="0"/>
              <a:t> </a:t>
            </a:r>
            <a:r>
              <a:rPr lang="en-US" sz="2800" dirty="0" err="1"/>
              <a:t>maydon</a:t>
            </a:r>
            <a:r>
              <a:rPr lang="en-US" sz="2800" dirty="0"/>
              <a:t> </a:t>
            </a:r>
            <a:r>
              <a:rPr lang="en-US" sz="2800" dirty="0" err="1"/>
              <a:t>esa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yozuvlar</a:t>
            </a:r>
            <a:r>
              <a:rPr lang="en-US" sz="2800" dirty="0"/>
              <a:t> </a:t>
            </a:r>
            <a:r>
              <a:rPr lang="en-US" sz="2800" dirty="0" err="1"/>
              <a:t>bajariladigan</a:t>
            </a:r>
            <a:r>
              <a:rPr lang="en-US" sz="2800" dirty="0"/>
              <a:t> </a:t>
            </a:r>
            <a:r>
              <a:rPr lang="en-US" sz="2800" dirty="0" err="1"/>
              <a:t>qism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</a:t>
            </a:r>
            <a:r>
              <a:rPr lang="en-US" sz="2800" dirty="0" err="1"/>
              <a:t>foydalanuvchi</a:t>
            </a:r>
            <a:r>
              <a:rPr lang="en-US" sz="2800" dirty="0"/>
              <a:t> </a:t>
            </a:r>
            <a:r>
              <a:rPr lang="en-US" sz="2800" dirty="0" err="1"/>
              <a:t>barcha</a:t>
            </a:r>
            <a:r>
              <a:rPr lang="en-US" sz="2800" dirty="0"/>
              <a:t> </a:t>
            </a:r>
            <a:r>
              <a:rPr lang="en-US" sz="2800" dirty="0" err="1"/>
              <a:t>amallarni</a:t>
            </a:r>
            <a:r>
              <a:rPr lang="en-US" sz="2800" dirty="0"/>
              <a:t>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yerda</a:t>
            </a:r>
            <a:r>
              <a:rPr lang="en-US" sz="2800" dirty="0"/>
              <a:t> </a:t>
            </a:r>
            <a:r>
              <a:rPr lang="en-US" sz="2800" dirty="0" err="1"/>
              <a:t>bajaradi</a:t>
            </a:r>
            <a:r>
              <a:rPr lang="en-US" sz="2800" dirty="0"/>
              <a:t>.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954" y="7922"/>
            <a:ext cx="7006046" cy="68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2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374674" y="822960"/>
            <a:ext cx="43290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Sarlavha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tugmalari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Sarlavha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Word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tugmalari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tugmalar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oynani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yopish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kichraytirish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saqlanmaganligi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hujjat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saqlanmagan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yonida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188" y="-1"/>
            <a:ext cx="7580811" cy="68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2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8" name="TextBox 7"/>
          <p:cNvSpPr txBox="1"/>
          <p:nvPr/>
        </p:nvSpPr>
        <p:spPr>
          <a:xfrm>
            <a:off x="78144" y="397591"/>
            <a:ext cx="539606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en-US" sz="2800" b="1" dirty="0" err="1"/>
              <a:t>Tezkor</a:t>
            </a:r>
            <a:r>
              <a:rPr lang="en-US" sz="2800" b="1" dirty="0"/>
              <a:t> </a:t>
            </a:r>
            <a:r>
              <a:rPr lang="en-US" sz="2800" b="1" dirty="0" err="1"/>
              <a:t>kirish</a:t>
            </a:r>
            <a:r>
              <a:rPr lang="en-US" sz="2800" b="1" dirty="0"/>
              <a:t> </a:t>
            </a:r>
            <a:r>
              <a:rPr lang="en-US" sz="2800" b="1" dirty="0" err="1"/>
              <a:t>paneli</a:t>
            </a:r>
            <a:r>
              <a:rPr lang="en-US" sz="2800" b="1" dirty="0"/>
              <a:t> (Quick Access Toolbar)</a:t>
            </a:r>
          </a:p>
          <a:p>
            <a:endParaRPr lang="en-US" sz="2800" dirty="0"/>
          </a:p>
          <a:p>
            <a:r>
              <a:rPr lang="en-US" sz="2800" dirty="0" err="1"/>
              <a:t>Tezkor</a:t>
            </a:r>
            <a:r>
              <a:rPr lang="en-US" sz="2800" dirty="0"/>
              <a:t> </a:t>
            </a:r>
            <a:r>
              <a:rPr lang="en-US" sz="2800" dirty="0" err="1"/>
              <a:t>kirish</a:t>
            </a:r>
            <a:r>
              <a:rPr lang="en-US" sz="2800" dirty="0"/>
              <a:t> </a:t>
            </a:r>
            <a:r>
              <a:rPr lang="en-US" sz="2800" dirty="0" err="1"/>
              <a:t>paneli</a:t>
            </a:r>
            <a:r>
              <a:rPr lang="en-US" sz="2800" dirty="0"/>
              <a:t> Word </a:t>
            </a:r>
            <a:r>
              <a:rPr lang="en-US" sz="2800" dirty="0" err="1"/>
              <a:t>oynasining</a:t>
            </a:r>
            <a:r>
              <a:rPr lang="en-US" sz="2800" dirty="0"/>
              <a:t> </a:t>
            </a:r>
            <a:r>
              <a:rPr lang="en-US" sz="2800" dirty="0" err="1"/>
              <a:t>yuqori</a:t>
            </a:r>
            <a:r>
              <a:rPr lang="en-US" sz="2800" dirty="0"/>
              <a:t> chap </a:t>
            </a:r>
            <a:r>
              <a:rPr lang="en-US" sz="2800" dirty="0" err="1"/>
              <a:t>qismida</a:t>
            </a:r>
            <a:r>
              <a:rPr lang="en-US" sz="2800" dirty="0"/>
              <a:t> </a:t>
            </a:r>
            <a:r>
              <a:rPr lang="en-US" sz="2800" dirty="0" err="1"/>
              <a:t>joylashgan</a:t>
            </a:r>
            <a:r>
              <a:rPr lang="en-US" sz="2800" dirty="0"/>
              <a:t>. </a:t>
            </a:r>
            <a:r>
              <a:rPr lang="en-US" sz="2800" dirty="0" err="1"/>
              <a:t>Unda</a:t>
            </a:r>
            <a:r>
              <a:rPr lang="en-US" sz="2800" dirty="0"/>
              <a:t> </a:t>
            </a:r>
            <a:r>
              <a:rPr lang="en-US" sz="2800" dirty="0" err="1"/>
              <a:t>eng</a:t>
            </a:r>
            <a:r>
              <a:rPr lang="en-US" sz="2800" dirty="0"/>
              <a:t> </a:t>
            </a:r>
            <a:r>
              <a:rPr lang="en-US" sz="2800" dirty="0" err="1"/>
              <a:t>ko‘p</a:t>
            </a:r>
            <a:r>
              <a:rPr lang="en-US" sz="2800" dirty="0"/>
              <a:t> </a:t>
            </a:r>
            <a:r>
              <a:rPr lang="en-US" sz="2800" dirty="0" err="1"/>
              <a:t>ishlatiladigan</a:t>
            </a:r>
            <a:r>
              <a:rPr lang="en-US" sz="2800" dirty="0"/>
              <a:t> </a:t>
            </a:r>
            <a:r>
              <a:rPr lang="en-US" sz="2800" dirty="0" err="1"/>
              <a:t>buyruqlar</a:t>
            </a:r>
            <a:r>
              <a:rPr lang="en-US" sz="2800" dirty="0"/>
              <a:t>: </a:t>
            </a:r>
            <a:r>
              <a:rPr lang="en-US" sz="2800" dirty="0" err="1"/>
              <a:t>Saqlash</a:t>
            </a:r>
            <a:r>
              <a:rPr lang="en-US" sz="2800" dirty="0"/>
              <a:t> (Save), </a:t>
            </a:r>
            <a:r>
              <a:rPr lang="en-US" sz="2800" dirty="0" err="1"/>
              <a:t>Orqaga</a:t>
            </a:r>
            <a:r>
              <a:rPr lang="en-US" sz="2800" dirty="0"/>
              <a:t> </a:t>
            </a:r>
            <a:r>
              <a:rPr lang="en-US" sz="2800" dirty="0" err="1"/>
              <a:t>qaytarish</a:t>
            </a:r>
            <a:r>
              <a:rPr lang="en-US" sz="2800" dirty="0"/>
              <a:t> (Undo), </a:t>
            </a:r>
            <a:r>
              <a:rPr lang="en-US" sz="2800" dirty="0" err="1"/>
              <a:t>Qayta</a:t>
            </a:r>
            <a:r>
              <a:rPr lang="en-US" sz="2800" dirty="0"/>
              <a:t> </a:t>
            </a:r>
            <a:r>
              <a:rPr lang="en-US" sz="2800" dirty="0" err="1"/>
              <a:t>tiklash</a:t>
            </a:r>
            <a:r>
              <a:rPr lang="en-US" sz="2800" dirty="0"/>
              <a:t> (Redo) </a:t>
            </a:r>
            <a:r>
              <a:rPr lang="en-US" sz="2800" dirty="0" err="1"/>
              <a:t>joylashgan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Foydalanuvchi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panelga</a:t>
            </a:r>
            <a:r>
              <a:rPr lang="en-US" sz="2800" dirty="0"/>
              <a:t> </a:t>
            </a:r>
            <a:r>
              <a:rPr lang="en-US" sz="2800" dirty="0" err="1"/>
              <a:t>o‘zi</a:t>
            </a:r>
            <a:r>
              <a:rPr lang="en-US" sz="2800" dirty="0"/>
              <a:t> </a:t>
            </a:r>
            <a:r>
              <a:rPr lang="en-US" sz="2800" dirty="0" err="1"/>
              <a:t>xohlagan</a:t>
            </a:r>
            <a:r>
              <a:rPr lang="en-US" sz="2800" dirty="0"/>
              <a:t> </a:t>
            </a:r>
            <a:r>
              <a:rPr lang="en-US" sz="2800" dirty="0" err="1"/>
              <a:t>buyruqlarni</a:t>
            </a:r>
            <a:r>
              <a:rPr lang="en-US" sz="2800" dirty="0"/>
              <a:t> </a:t>
            </a:r>
            <a:r>
              <a:rPr lang="en-US" sz="2800" dirty="0" err="1"/>
              <a:t>qo‘shishi</a:t>
            </a:r>
            <a:r>
              <a:rPr lang="en-US" sz="2800" dirty="0"/>
              <a:t> </a:t>
            </a:r>
            <a:r>
              <a:rPr lang="en-US" sz="2800" dirty="0" err="1"/>
              <a:t>yoki</a:t>
            </a:r>
            <a:r>
              <a:rPr lang="en-US" sz="2800" dirty="0"/>
              <a:t> </a:t>
            </a:r>
            <a:r>
              <a:rPr lang="en-US" sz="2800" dirty="0" err="1"/>
              <a:t>olib</a:t>
            </a:r>
            <a:r>
              <a:rPr lang="en-US" sz="2800" dirty="0"/>
              <a:t> </a:t>
            </a:r>
            <a:r>
              <a:rPr lang="en-US" sz="2800" dirty="0" err="1"/>
              <a:t>tashlashi</a:t>
            </a:r>
            <a:r>
              <a:rPr lang="en-US" sz="2800" dirty="0"/>
              <a:t> </a:t>
            </a:r>
            <a:r>
              <a:rPr lang="en-US" sz="2800" dirty="0" err="1"/>
              <a:t>mumkin</a:t>
            </a:r>
            <a:r>
              <a:rPr lang="en-US" sz="2800" dirty="0"/>
              <a:t>. Bu </a:t>
            </a:r>
            <a:r>
              <a:rPr lang="en-US" sz="2800" dirty="0" err="1"/>
              <a:t>vaqtni</a:t>
            </a:r>
            <a:r>
              <a:rPr lang="en-US" sz="2800" dirty="0"/>
              <a:t> </a:t>
            </a:r>
            <a:r>
              <a:rPr lang="en-US" sz="2800" dirty="0" err="1"/>
              <a:t>tejash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ish</a:t>
            </a:r>
            <a:r>
              <a:rPr lang="en-US" sz="2800" dirty="0"/>
              <a:t> </a:t>
            </a:r>
            <a:r>
              <a:rPr lang="en-US" sz="2800" dirty="0" err="1"/>
              <a:t>unumdorligini</a:t>
            </a:r>
            <a:r>
              <a:rPr lang="en-US" sz="2800" dirty="0"/>
              <a:t> </a:t>
            </a:r>
            <a:r>
              <a:rPr lang="en-US" sz="2800" dirty="0" err="1"/>
              <a:t>oshirishga</a:t>
            </a:r>
            <a:r>
              <a:rPr lang="en-US" sz="2800" dirty="0"/>
              <a:t> </a:t>
            </a:r>
            <a:r>
              <a:rPr lang="en-US" sz="2800" dirty="0" err="1"/>
              <a:t>xizmat</a:t>
            </a:r>
            <a:r>
              <a:rPr lang="en-US" sz="2800" dirty="0"/>
              <a:t> </a:t>
            </a:r>
            <a:r>
              <a:rPr lang="en-US" sz="2800" dirty="0" err="1"/>
              <a:t>qiladi</a:t>
            </a:r>
            <a:r>
              <a:rPr lang="en-US" sz="2800" dirty="0"/>
              <a:t>.</a:t>
            </a:r>
          </a:p>
          <a:p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71" y="4628"/>
            <a:ext cx="6379029" cy="68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0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38530" y="391886"/>
            <a:ext cx="453391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Lenta</a:t>
            </a:r>
            <a:r>
              <a:rPr lang="en-US" sz="2800" b="1" dirty="0"/>
              <a:t> (Ribbon) </a:t>
            </a:r>
            <a:r>
              <a:rPr lang="en-US" sz="2800" b="1" dirty="0" err="1"/>
              <a:t>haqida</a:t>
            </a:r>
            <a:r>
              <a:rPr lang="en-US" sz="2800" b="1" dirty="0"/>
              <a:t> </a:t>
            </a:r>
            <a:r>
              <a:rPr lang="en-US" sz="2800" b="1" dirty="0" err="1"/>
              <a:t>tushuncha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 err="1"/>
              <a:t>Lenta</a:t>
            </a:r>
            <a:r>
              <a:rPr lang="en-US" sz="2800" dirty="0"/>
              <a:t> — Word </a:t>
            </a:r>
            <a:r>
              <a:rPr lang="en-US" sz="2800" dirty="0" err="1"/>
              <a:t>dasturining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boshqaruv</a:t>
            </a:r>
            <a:r>
              <a:rPr lang="en-US" sz="2800" dirty="0"/>
              <a:t> </a:t>
            </a:r>
            <a:r>
              <a:rPr lang="en-US" sz="2800" dirty="0" err="1"/>
              <a:t>qismi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</a:t>
            </a:r>
            <a:r>
              <a:rPr lang="en-US" sz="2800" dirty="0" err="1"/>
              <a:t>barcha</a:t>
            </a:r>
            <a:r>
              <a:rPr lang="en-US" sz="2800" dirty="0"/>
              <a:t> </a:t>
            </a:r>
            <a:r>
              <a:rPr lang="en-US" sz="2800" dirty="0" err="1"/>
              <a:t>buyruqlar</a:t>
            </a:r>
            <a:r>
              <a:rPr lang="en-US" sz="2800" dirty="0"/>
              <a:t> </a:t>
            </a:r>
            <a:r>
              <a:rPr lang="en-US" sz="2800" dirty="0" err="1"/>
              <a:t>shu</a:t>
            </a:r>
            <a:r>
              <a:rPr lang="en-US" sz="2800" dirty="0"/>
              <a:t> </a:t>
            </a:r>
            <a:r>
              <a:rPr lang="en-US" sz="2800" dirty="0" err="1"/>
              <a:t>yerda</a:t>
            </a:r>
            <a:r>
              <a:rPr lang="en-US" sz="2800" dirty="0"/>
              <a:t> </a:t>
            </a:r>
            <a:r>
              <a:rPr lang="en-US" sz="2800" dirty="0" err="1"/>
              <a:t>joylashgan</a:t>
            </a:r>
            <a:r>
              <a:rPr lang="en-US" sz="2800" dirty="0"/>
              <a:t>. </a:t>
            </a:r>
            <a:r>
              <a:rPr lang="en-US" sz="2800" dirty="0" err="1"/>
              <a:t>Lenta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nechta</a:t>
            </a:r>
            <a:r>
              <a:rPr lang="en-US" sz="2800" dirty="0"/>
              <a:t> </a:t>
            </a:r>
            <a:r>
              <a:rPr lang="en-US" sz="2800" dirty="0" err="1"/>
              <a:t>bo‘limlardan</a:t>
            </a:r>
            <a:r>
              <a:rPr lang="en-US" sz="2800" dirty="0"/>
              <a:t> (</a:t>
            </a:r>
            <a:r>
              <a:rPr lang="en-US" sz="2800" dirty="0" err="1"/>
              <a:t>yorliqlardan</a:t>
            </a:r>
            <a:r>
              <a:rPr lang="en-US" sz="2800" dirty="0"/>
              <a:t>) </a:t>
            </a:r>
            <a:r>
              <a:rPr lang="en-US" sz="2800" dirty="0" err="1"/>
              <a:t>iborat</a:t>
            </a:r>
            <a:r>
              <a:rPr lang="en-US" sz="2800" dirty="0"/>
              <a:t>: Home, Insert, Design, Layout, References, Mailings, Review, View. </a:t>
            </a:r>
            <a:r>
              <a:rPr lang="en-US" sz="2800" dirty="0" err="1"/>
              <a:t>Har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bo‘limda</a:t>
            </a:r>
            <a:r>
              <a:rPr lang="en-US" sz="2800" dirty="0"/>
              <a:t> </a:t>
            </a:r>
            <a:r>
              <a:rPr lang="en-US" sz="2800" dirty="0" err="1"/>
              <a:t>ma’lum</a:t>
            </a:r>
            <a:r>
              <a:rPr lang="en-US" sz="2800" dirty="0"/>
              <a:t> </a:t>
            </a:r>
            <a:r>
              <a:rPr lang="en-US" sz="2800" dirty="0" err="1"/>
              <a:t>vazifani</a:t>
            </a:r>
            <a:r>
              <a:rPr lang="en-US" sz="2800" dirty="0"/>
              <a:t> </a:t>
            </a:r>
            <a:r>
              <a:rPr lang="en-US" sz="2800" dirty="0" err="1"/>
              <a:t>bajaruvchi</a:t>
            </a:r>
            <a:r>
              <a:rPr lang="en-US" sz="2800" dirty="0"/>
              <a:t> </a:t>
            </a:r>
            <a:r>
              <a:rPr lang="en-US" sz="2800" dirty="0" err="1"/>
              <a:t>tugmalar</a:t>
            </a:r>
            <a:r>
              <a:rPr lang="en-US" sz="2800" dirty="0"/>
              <a:t> </a:t>
            </a:r>
            <a:r>
              <a:rPr lang="en-US" sz="2800" dirty="0" err="1"/>
              <a:t>guruhlangan</a:t>
            </a:r>
            <a:r>
              <a:rPr lang="en-US" sz="2800" dirty="0"/>
              <a:t> </a:t>
            </a:r>
            <a:r>
              <a:rPr lang="en-US" sz="2800" dirty="0" err="1"/>
              <a:t>holda</a:t>
            </a:r>
            <a:r>
              <a:rPr lang="en-US" sz="2800" dirty="0"/>
              <a:t> </a:t>
            </a:r>
            <a:r>
              <a:rPr lang="en-US" sz="2800" dirty="0" err="1"/>
              <a:t>joylashgan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48" y="0"/>
            <a:ext cx="7215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6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103" y="383405"/>
            <a:ext cx="538974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Clipboard, Font, Paragraph, Styles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guruhlari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nusxalash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shriftni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o‘zgartirish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xatboshini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matnni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tahrirlash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66" y="0"/>
            <a:ext cx="6588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0</TotalTime>
  <Words>993</Words>
  <Application>Microsoft Office PowerPoint</Application>
  <PresentationFormat>Широкоэкранный</PresentationFormat>
  <Paragraphs>118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Trebuchet MS</vt:lpstr>
      <vt:lpstr>Tw Cen MT</vt:lpstr>
      <vt:lpstr>Контур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E’TIBORINGIZ UCHUN RAHMAT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2025-12-08T12:25:33Z</dcterms:created>
  <dcterms:modified xsi:type="dcterms:W3CDTF">2025-12-13T14:21:52Z</dcterms:modified>
</cp:coreProperties>
</file>