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7" r:id="rId4"/>
    <p:sldId id="259" r:id="rId5"/>
    <p:sldId id="271" r:id="rId6"/>
  </p:sldIdLst>
  <p:sldSz type="screen16x9" cy="6858000" cx="12192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  <p:clrMru>
    <a:srgbClr val="FD879A"/>
    <a:srgbClr val="FFAEC4"/>
    <a:srgbClr val="D0B0B4"/>
    <a:srgbClr val="824D5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>
    <p:restoredLeft sz="15620"/>
    <p:restoredTop sz="94660"/>
  </p:normalViewPr>
  <p:slideViewPr>
    <p:cSldViewPr showGuides="1" snapToGrid="0">
      <p:cViewPr>
        <p:scale>
          <a:sx n="50" d="100"/>
          <a:sy n="50" d="100"/>
        </p:scale>
        <p:origin x="192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tableStyles" Target="tableStyles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handoutMasters/_rels/handout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0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751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0F9B84EA-7D68-4D60-9CB1-D50884785D1C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52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altLang="en-US" lang="zh-CN"/>
          </a:p>
        </p:txBody>
      </p:sp>
      <p:sp>
        <p:nvSpPr>
          <p:cNvPr id="1048753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8D4E0FC9-F1F8-4FAE-9988-3BA365CFD46F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</p:handoutMaster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4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l">
              <a:defRPr sz="1200">
                <a:ea typeface="Arial" panose="020B0604020202020204" pitchFamily="34" charset="0"/>
              </a:defRPr>
            </a:lvl1pPr>
          </a:lstStyle>
          <a:p>
            <a:endParaRPr altLang="en-US" lang="zh-CN"/>
          </a:p>
        </p:txBody>
      </p:sp>
      <p:sp>
        <p:nvSpPr>
          <p:cNvPr id="1048745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/>
        </p:spPr>
        <p:txBody>
          <a:bodyPr bIns="45720" lIns="91440" rIns="91440" rtlCol="0" tIns="45720" vert="horz"/>
          <a:lstStyle>
            <a:lvl1pPr algn="r">
              <a:defRPr sz="1200">
                <a:ea typeface="Arial" panose="020B0604020202020204" pitchFamily="34" charset="0"/>
              </a:defRPr>
            </a:lvl1pPr>
          </a:lstStyle>
          <a:p>
            <a:fld id="{D2A48B96-639E-45A3-A0BA-2464DFDB1FAA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46" name="幻灯片图像占位符 3"/>
          <p:cNvSpPr>
            <a:spLocks noChangeAspect="1" noRot="1" noGrp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/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p>
            <a:endParaRPr altLang="en-US" lang="zh-CN"/>
          </a:p>
        </p:txBody>
      </p:sp>
      <p:sp>
        <p:nvSpPr>
          <p:cNvPr id="1048747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/>
        </p:spPr>
        <p:txBody>
          <a:bodyPr bIns="45720" lIns="91440" rIns="91440" rtlCol="0" tIns="45720" vert="horz"/>
          <a:p>
            <a:pPr lvl="0"/>
            <a:r>
              <a:rPr altLang="en-US" lang="zh-CN" smtClean="0"/>
              <a:t>单击此处编辑母版文本样式</a:t>
            </a:r>
            <a:endParaRPr altLang="en-US" lang="zh-CN" smtClean="0"/>
          </a:p>
          <a:p>
            <a:pPr lvl="1"/>
            <a:r>
              <a:rPr altLang="en-US" lang="zh-CN" smtClean="0"/>
              <a:t>第二级</a:t>
            </a:r>
            <a:endParaRPr altLang="en-US" lang="zh-CN" smtClean="0"/>
          </a:p>
          <a:p>
            <a:pPr lvl="2"/>
            <a:r>
              <a:rPr altLang="en-US" lang="zh-CN" smtClean="0"/>
              <a:t>第三级</a:t>
            </a:r>
            <a:endParaRPr altLang="en-US" lang="zh-CN" smtClean="0"/>
          </a:p>
          <a:p>
            <a:pPr lvl="3"/>
            <a:r>
              <a:rPr altLang="en-US" lang="zh-CN" smtClean="0"/>
              <a:t>第四级</a:t>
            </a:r>
            <a:endParaRPr altLang="en-US" lang="zh-CN" smtClean="0"/>
          </a:p>
          <a:p>
            <a:pPr lvl="4"/>
            <a:r>
              <a:rPr altLang="en-US" lang="zh-CN" smtClean="0"/>
              <a:t>第五级</a:t>
            </a:r>
            <a:endParaRPr altLang="en-US" lang="zh-CN"/>
          </a:p>
        </p:txBody>
      </p:sp>
      <p:sp>
        <p:nvSpPr>
          <p:cNvPr id="1048748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l">
              <a:defRPr sz="1200">
                <a:ea typeface="Arial" panose="020B0604020202020204" pitchFamily="34" charset="0"/>
              </a:defRPr>
            </a:lvl1pPr>
          </a:lstStyle>
          <a:p>
            <a:endParaRPr altLang="en-US" lang="zh-CN"/>
          </a:p>
        </p:txBody>
      </p:sp>
      <p:sp>
        <p:nvSpPr>
          <p:cNvPr id="1048749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/>
        </p:spPr>
        <p:txBody>
          <a:bodyPr anchor="b" bIns="45720" lIns="91440" rIns="91440" rtlCol="0" tIns="45720" vert="horz"/>
          <a:lstStyle>
            <a:lvl1pPr algn="r">
              <a:defRPr sz="1200">
                <a:ea typeface="Arial" panose="020B0604020202020204" pitchFamily="34" charset="0"/>
              </a:defRPr>
            </a:lvl1pPr>
          </a:lstStyle>
          <a:p>
            <a:fld id="{A6837353-30EB-4A48-80EB-173D804AEFBD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defTabSz="914400" eaLnBrk="1" hangingPunct="1" latinLnBrk="0" marL="0" rtl="0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</a:defRPr>
    </a:lvl1pPr>
    <a:lvl2pPr algn="l" defTabSz="914400" eaLnBrk="1" hangingPunct="1" latinLnBrk="0" marL="457200" rtl="0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</a:defRPr>
    </a:lvl2pPr>
    <a:lvl3pPr algn="l" defTabSz="914400" eaLnBrk="1" hangingPunct="1" latinLnBrk="0" marL="914400" rtl="0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</a:defRPr>
    </a:lvl3pPr>
    <a:lvl4pPr algn="l" defTabSz="914400" eaLnBrk="1" hangingPunct="1" latinLnBrk="0" marL="1371600" rtl="0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</a:defRPr>
    </a:lvl4pPr>
    <a:lvl5pPr algn="l" defTabSz="914400" eaLnBrk="1" hangingPunct="1" latinLnBrk="0" marL="1828800" rtl="0">
      <a:defRPr sz="1200" kern="1200">
        <a:solidFill>
          <a:schemeClr val="tx1"/>
        </a:solidFill>
        <a:latin typeface="+mn-lt"/>
        <a:ea typeface="Arial" panose="020B0604020202020204" pitchFamily="34" charset="0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标题幻灯片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690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en-US" lang="zh-CN"/>
              <a:t>单击此处编辑母版副标题样式</a:t>
            </a:r>
            <a:endParaRPr altLang="en-US" lang="zh-CN"/>
          </a:p>
        </p:txBody>
      </p:sp>
      <p:sp>
        <p:nvSpPr>
          <p:cNvPr id="104869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9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9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标题和竖排文字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15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1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1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1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竖排标题与文本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8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699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0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0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0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标题和内容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3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04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0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0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0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节标题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9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20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8721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22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23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两栏内容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25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26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27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28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29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比较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31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8732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33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8734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35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36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37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仅标题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695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696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97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空白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82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3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内容与标题">
    <p:spTree>
      <p:nvGrpSpPr>
        <p:cNvPr id="7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39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74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874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4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4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图片与标题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8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709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endParaRPr altLang="en-US" lang="zh-CN"/>
          </a:p>
        </p:txBody>
      </p:sp>
      <p:sp>
        <p:nvSpPr>
          <p:cNvPr id="1048710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</p:txBody>
      </p:sp>
      <p:sp>
        <p:nvSpPr>
          <p:cNvPr id="104871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71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71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en-US" lang="zh-CN"/>
              <a:t>单击此处编辑母版标题样式</a:t>
            </a:r>
            <a:endParaRPr altLang="en-US" lang="zh-CN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en-US" lang="zh-CN"/>
              <a:t>单击此处编辑母版文本样式</a:t>
            </a:r>
            <a:endParaRPr altLang="en-US" lang="zh-CN"/>
          </a:p>
          <a:p>
            <a:pPr lvl="1"/>
            <a:r>
              <a:rPr altLang="en-US" lang="zh-CN"/>
              <a:t>二级</a:t>
            </a:r>
            <a:endParaRPr altLang="en-US" lang="zh-CN"/>
          </a:p>
          <a:p>
            <a:pPr lvl="2"/>
            <a:r>
              <a:rPr altLang="en-US" lang="zh-CN"/>
              <a:t>三级</a:t>
            </a:r>
            <a:endParaRPr altLang="en-US" lang="zh-CN"/>
          </a:p>
          <a:p>
            <a:pPr lvl="3"/>
            <a:r>
              <a:rPr altLang="en-US" lang="zh-CN"/>
              <a:t>四级</a:t>
            </a:r>
            <a:endParaRPr altLang="en-US" lang="zh-CN"/>
          </a:p>
          <a:p>
            <a:pPr lvl="4"/>
            <a:r>
              <a:rPr altLang="en-US" lang="zh-CN"/>
              <a:t>五级</a:t>
            </a:r>
            <a:endParaRPr altLang="en-US" lang="zh-CN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D22E6D4D-E648-4934-9E78-480AA961BD49}" type="datetimeFigureOut">
              <a:rPr altLang="en-US" lang="zh-CN" smtClean="0"/>
            </a:fld>
            <a:endParaRPr altLang="en-US" lang="zh-CN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endParaRPr altLang="en-US" lang="zh-CN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</a:defRPr>
            </a:lvl1pPr>
          </a:lstStyle>
          <a:p>
            <a:fld id="{59B5FC6D-B295-4561-A128-46B8D735DC78}" type="slidenum">
              <a:rPr altLang="en-US" lang="zh-CN" smtClean="0"/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Arial" panose="020B0604020202020204" pitchFamily="34" charset="0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图片 21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1018022" y="373264"/>
            <a:ext cx="5077978" cy="5224283"/>
          </a:xfrm>
          <a:prstGeom prst="rect"/>
        </p:spPr>
      </p:pic>
      <p:sp>
        <p:nvSpPr>
          <p:cNvPr id="1048585" name="文本框 27"/>
          <p:cNvSpPr txBox="1"/>
          <p:nvPr/>
        </p:nvSpPr>
        <p:spPr>
          <a:xfrm>
            <a:off x="1573641" y="2985405"/>
            <a:ext cx="4693093" cy="688340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X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z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at 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abalar</a:t>
            </a:r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endParaRPr altLang="en-US" dirty="0" sz="4000" lang="zh-CN">
              <a:solidFill>
                <a:srgbClr val="FD879A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097153" name="图片 30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123714" y="0"/>
            <a:ext cx="2068286" cy="2068286"/>
          </a:xfrm>
          <a:prstGeom prst="rect"/>
        </p:spPr>
      </p:pic>
      <p:pic>
        <p:nvPicPr>
          <p:cNvPr id="2097154" name="图片 32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683386" y="2644786"/>
            <a:ext cx="4213214" cy="4213214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文本框 3"/>
          <p:cNvSpPr txBox="1"/>
          <p:nvPr/>
        </p:nvSpPr>
        <p:spPr>
          <a:xfrm>
            <a:off x="1224261" y="1287780"/>
            <a:ext cx="8633219" cy="2987039"/>
          </a:xfrm>
          <a:prstGeom prst="rect"/>
          <a:noFill/>
        </p:spPr>
        <p:txBody>
          <a:bodyPr rtlCol="0" wrap="square">
            <a:spAutoFit/>
          </a:bodyPr>
          <a:lstStyle>
            <a:defPPr>
              <a:defRPr lang="zh-CN"/>
            </a:defPPr>
            <a:lvl1pPr algn="ctr">
              <a:defRPr sz="2000">
                <a:solidFill>
                  <a:srgbClr val="9C7D50"/>
                </a:solidFill>
                <a:latin typeface="汉仪趣黑W" panose="00020600040101010101" pitchFamily="18" charset="-122"/>
                <a:ea typeface="汉仪趣黑W" panose="00020600040101010101" pitchFamily="18" charset="-122"/>
              </a:defRPr>
            </a:lvl1pPr>
          </a:lstStyle>
          <a:p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X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z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at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talabalari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q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ida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q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q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cha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maʼlumot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bera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miz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!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!</a:t>
            </a:r>
            <a:endParaRPr altLang="en-US" b="1" dirty="0" sz="3600" lang="zh-CN">
              <a:solidFill>
                <a:srgbClr val="008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1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Oʻ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z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n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g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z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g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x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v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ant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g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dizayn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y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beramiz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altLang="en-US" b="1" dirty="0" sz="3600" lang="zh-CN">
              <a:solidFill>
                <a:srgbClr val="008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  <a:p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2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Q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o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g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an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x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zmat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ar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y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u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r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c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b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ilan 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k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e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h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i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l</a:t>
            </a:r>
            <a:r>
              <a:rPr altLang="zh-CN" b="1" dirty="0" sz="3200" lang="en-US" smtClean="0">
                <a:solidFill>
                  <a:srgbClr val="008000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adi </a:t>
            </a:r>
            <a:endParaRPr altLang="en-US" b="1" dirty="0" sz="2800" lang="zh-CN">
              <a:solidFill>
                <a:srgbClr val="008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097162" name="Picture 1" descr="eeb99c2874e8291c5432afe9d87ac3f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456805" y="2122805"/>
            <a:ext cx="4743450" cy="4743450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6" name="图片 21"/>
          <p:cNvPicPr>
            <a:picLocks noChangeAspect="1"/>
          </p:cNvPicPr>
          <p:nvPr/>
        </p:nvPicPr>
        <p:blipFill>
          <a:blip xmlns:r="http://schemas.openxmlformats.org/officeDocument/2006/relationships" r:embed="rId1" cstate="print"/>
          <a:stretch>
            <a:fillRect/>
          </a:stretch>
        </p:blipFill>
        <p:spPr>
          <a:xfrm>
            <a:off x="931963" y="526902"/>
            <a:ext cx="5182507" cy="5331820"/>
          </a:xfrm>
          <a:prstGeom prst="rect"/>
        </p:spPr>
      </p:pic>
      <p:sp>
        <p:nvSpPr>
          <p:cNvPr id="1048687" name="文本框 27"/>
          <p:cNvSpPr txBox="1"/>
          <p:nvPr/>
        </p:nvSpPr>
        <p:spPr>
          <a:xfrm>
            <a:off x="1539847" y="3429000"/>
            <a:ext cx="4476593" cy="707886"/>
          </a:xfrm>
          <a:prstGeom prst="rect"/>
          <a:noFill/>
        </p:spPr>
        <p:txBody>
          <a:bodyPr rtlCol="0" wrap="square">
            <a:spAutoFit/>
          </a:bodyPr>
          <a:p>
            <a:r>
              <a:rPr altLang="zh-CN" dirty="0" sz="4000" lang="en-US" smtClean="0">
                <a:solidFill>
                  <a:srgbClr val="FD879A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THANK YOU</a:t>
            </a:r>
            <a:endParaRPr altLang="en-US" dirty="0" sz="4000" lang="zh-CN">
              <a:solidFill>
                <a:srgbClr val="FD879A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2097187" name="图片 30"/>
          <p:cNvPicPr>
            <a:picLocks noChangeAspect="1"/>
          </p:cNvPicPr>
          <p:nvPr/>
        </p:nvPicPr>
        <p:blipFill>
          <a:blip xmlns:r="http://schemas.openxmlformats.org/officeDocument/2006/relationships" r:embed="rId2" cstate="print"/>
          <a:stretch>
            <a:fillRect/>
          </a:stretch>
        </p:blipFill>
        <p:spPr>
          <a:xfrm>
            <a:off x="10123714" y="0"/>
            <a:ext cx="2068286" cy="2068286"/>
          </a:xfrm>
          <a:prstGeom prst="rect"/>
        </p:spPr>
      </p:pic>
      <p:pic>
        <p:nvPicPr>
          <p:cNvPr id="2097188" name="图片 32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6683386" y="2644786"/>
            <a:ext cx="4213214" cy="4213214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3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Arial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Presentation</Application>
  <ScaleCrop>0</ScaleCrop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演示文稿</dc:title>
  <dc:creator>Administrator</dc:creator>
  <cp:lastModifiedBy>wps</cp:lastModifiedBy>
  <dcterms:created xsi:type="dcterms:W3CDTF">2019-03-26T15:30:00Z</dcterms:created>
  <dcterms:modified xsi:type="dcterms:W3CDTF">2026-05-16T16:55:38Z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1033-11.2.0.10351</vt:lpwstr>
  </property>
  <property fmtid="{D5CDD505-2E9C-101B-9397-08002B2CF9AE}" pid="3" name="ICV">
    <vt:lpwstr>43f685f9d4834a5d95b5a817bd891d9d</vt:lpwstr>
  </property>
</Properties>
</file>