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527" r:id="rId2"/>
    <p:sldId id="528" r:id="rId3"/>
    <p:sldId id="52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10693400" cy="7556500"/>
  <p:notesSz cx="10693400" cy="7556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57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802005" y="1832799"/>
            <a:ext cx="9089390" cy="2034660"/>
          </a:xfrm>
        </p:spPr>
        <p:txBody>
          <a:bodyPr anchor="b"/>
          <a:lstStyle>
            <a:lvl1pPr algn="ctr">
              <a:defRPr sz="6611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336675" y="3968912"/>
            <a:ext cx="8020050" cy="407035"/>
          </a:xfrm>
        </p:spPr>
        <p:txBody>
          <a:bodyPr/>
          <a:lstStyle>
            <a:lvl1pPr marL="0" indent="0" algn="ctr">
              <a:buNone/>
              <a:defRPr sz="2645"/>
            </a:lvl1pPr>
            <a:lvl2pPr marL="503789" indent="0" algn="ctr">
              <a:buNone/>
              <a:defRPr sz="2204"/>
            </a:lvl2pPr>
            <a:lvl3pPr marL="1007577" indent="0" algn="ctr">
              <a:buNone/>
              <a:defRPr sz="1983"/>
            </a:lvl3pPr>
            <a:lvl4pPr marL="1511366" indent="0" algn="ctr">
              <a:buNone/>
              <a:defRPr sz="1763"/>
            </a:lvl4pPr>
            <a:lvl5pPr marL="2015155" indent="0" algn="ctr">
              <a:buNone/>
              <a:defRPr sz="1763"/>
            </a:lvl5pPr>
            <a:lvl6pPr marL="2518943" indent="0" algn="ctr">
              <a:buNone/>
              <a:defRPr sz="1763"/>
            </a:lvl6pPr>
            <a:lvl7pPr marL="3022732" indent="0" algn="ctr">
              <a:buNone/>
              <a:defRPr sz="1763"/>
            </a:lvl7pPr>
            <a:lvl8pPr marL="3526521" indent="0" algn="ctr">
              <a:buNone/>
              <a:defRPr sz="1763"/>
            </a:lvl8pPr>
            <a:lvl9pPr marL="4030309" indent="0" algn="ctr">
              <a:buNone/>
              <a:defRPr sz="1763"/>
            </a:lvl9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>
          <a:xfrm>
            <a:off x="534670" y="7027545"/>
            <a:ext cx="2459482" cy="276999"/>
          </a:xfrm>
        </p:spPr>
        <p:txBody>
          <a:bodyPr/>
          <a:lstStyle/>
          <a:p>
            <a:fld id="{70BC1078-46ED-40F9-8930-935BAD7C2B02}" type="datetimeFigureOut">
              <a:rPr lang="zh-CN" altLang="en-US" smtClean="0"/>
              <a:t>2024/10/12</a:t>
            </a:fld>
            <a:endParaRPr lang="zh-CN" alt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5756" y="7027545"/>
            <a:ext cx="3421888" cy="276999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99248" y="7027545"/>
            <a:ext cx="2459482" cy="276999"/>
          </a:xfrm>
        </p:spPr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98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260"/>
            <a:ext cx="9624060" cy="1209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7995"/>
            <a:ext cx="962406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Темно-зеленый золотой абстрактный фон современный минималистский дизайн  презентации Костюм для деловой корпоративной вечеринки праздничный семинар  и переговоры | Премиум векторы">
            <a:extLst>
              <a:ext uri="{FF2B5EF4-FFF2-40B4-BE49-F238E27FC236}">
                <a16:creationId xmlns:a16="http://schemas.microsoft.com/office/drawing/2014/main" id="{05FC77DF-EC24-8323-72DD-AE9D2858D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34" y="0"/>
            <a:ext cx="10075333" cy="790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5EF79A-BBEC-BE0B-022B-2E39BCDB847F}"/>
              </a:ext>
            </a:extLst>
          </p:cNvPr>
          <p:cNvSpPr txBox="1"/>
          <p:nvPr/>
        </p:nvSpPr>
        <p:spPr>
          <a:xfrm>
            <a:off x="887127" y="980476"/>
            <a:ext cx="8416665" cy="563231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>
                <a:highlight>
                  <a:srgbClr val="FFFF00"/>
                </a:highlight>
                <a:latin typeface="Algerian" panose="04020705040A02060702" pitchFamily="82" charset="0"/>
                <a:ea typeface="Calibri" panose="020F0502020204030204" pitchFamily="34" charset="0"/>
              </a:rPr>
              <a:t>       Zardo‘zlik san’ati     haqida     umumiy ma’lumot. </a:t>
            </a:r>
            <a:r>
              <a:rPr lang="uz-Cyrl-UZ" sz="6000" b="1" dirty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Tikuv buyumlarini zardo‘zlik usuli bilan bezash</a:t>
            </a:r>
            <a:r>
              <a:rPr lang="en-US" sz="6000" b="1" dirty="0">
                <a:highlight>
                  <a:srgbClr val="FFFF00"/>
                </a:highlight>
                <a:latin typeface="Algerian" panose="04020705040A02060702" pitchFamily="82" charset="0"/>
                <a:ea typeface="Calibri" panose="020F0502020204030204" pitchFamily="34" charset="0"/>
              </a:rPr>
              <a:t>.</a:t>
            </a:r>
            <a:endParaRPr lang="ru-RU" sz="6000" dirty="0">
              <a:solidFill>
                <a:srgbClr val="FF66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66890"/>
            <a:ext cx="10693400" cy="60227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11358"/>
            <a:ext cx="10693400" cy="633378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32782"/>
            <a:ext cx="10693400" cy="64909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31639"/>
            <a:ext cx="10693400" cy="60932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28801"/>
            <a:ext cx="10693400" cy="609889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22799"/>
            <a:ext cx="10693400" cy="65109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34743"/>
            <a:ext cx="10693400" cy="608701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25919"/>
            <a:ext cx="10693400" cy="610466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60087"/>
            <a:ext cx="10693400" cy="58363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1508"/>
            <a:ext cx="10693400" cy="57334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1263C2-E183-5F16-B0A8-41DEAD80A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747560"/>
            <a:ext cx="10528299" cy="8802410"/>
          </a:xfrm>
        </p:spPr>
        <p:txBody>
          <a:bodyPr/>
          <a:lstStyle/>
          <a:p>
            <a:br>
              <a:rPr lang="en-US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</a:br>
            <a:br>
              <a:rPr lang="en-US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</a:br>
            <a:r>
              <a:rPr lang="en-US" sz="44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  <a:t>Reja</a:t>
            </a:r>
            <a:r>
              <a:rPr lang="en-US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  <a:t>:</a:t>
            </a:r>
            <a:br>
              <a:rPr lang="en-US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</a:br>
            <a:r>
              <a:rPr lang="en-US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  <a:t>    1. </a:t>
            </a:r>
            <a:r>
              <a:rPr lang="uz-Cyrl-UZ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  <a:t>Zardo‘zlik  san’ati tarixi, uning rivojlanish </a:t>
            </a:r>
            <a:r>
              <a:rPr lang="en-US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  <a:t>  </a:t>
            </a:r>
            <a:r>
              <a:rPr lang="uz-Cyrl-UZ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  <a:t>bosqichlari, hozirgi ahvoli va imkoniyatlari</a:t>
            </a:r>
            <a:br>
              <a:rPr lang="en-US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</a:br>
            <a:br>
              <a:rPr lang="en-US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</a:br>
            <a:r>
              <a:rPr lang="en-US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  <a:t>2. </a:t>
            </a:r>
            <a:r>
              <a:rPr lang="uz-Cyrl-UZ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  <a:t>Zardo‘zchilik  maktablari va ustalari. Zardo‘zlik mahsulotlari turlari. </a:t>
            </a:r>
            <a:br>
              <a:rPr lang="en-US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</a:br>
            <a:br>
              <a:rPr lang="en-US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</a:br>
            <a:r>
              <a:rPr lang="en-US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  <a:t> 3. </a:t>
            </a:r>
            <a:r>
              <a:rPr lang="uz-Cyrl-UZ" sz="4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</a:rPr>
              <a:t>Zardo‘zlikda qo‘llaniladigan jihoz va moslamalar. Zardo‘zlikda ishlatiladigan chok turlari. 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676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25919"/>
            <a:ext cx="10693400" cy="610466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99886"/>
            <a:ext cx="10693400" cy="595672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66303"/>
            <a:ext cx="10693400" cy="622389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57976"/>
            <a:ext cx="10693400" cy="604054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17162"/>
            <a:ext cx="10693400" cy="612217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46404"/>
            <a:ext cx="10693400" cy="606369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28801"/>
            <a:ext cx="10693400" cy="609889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66680"/>
            <a:ext cx="10693400" cy="582313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84098"/>
            <a:ext cx="10693400" cy="598830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17162"/>
            <a:ext cx="10693400" cy="61221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F223B8-095A-7238-4F9A-E9068FA784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005" y="544870"/>
            <a:ext cx="9089390" cy="4985980"/>
          </a:xfrm>
        </p:spPr>
        <p:txBody>
          <a:bodyPr/>
          <a:lstStyle/>
          <a:p>
            <a:r>
              <a:rPr lang="uz-Cyrl-UZ" sz="5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Tayanch so‘zlar: </a:t>
            </a:r>
            <a:r>
              <a:rPr lang="uz-Cyrl-UZ" sz="5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zardo‘zlik, zardo‘zlik mahsulotlari, chok turlari, korcho‘p, patila, igna, guldo‘zi</a:t>
            </a:r>
            <a:r>
              <a:rPr lang="en-US" sz="5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z-Cyrl-UZ" sz="5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zamindo‘zi, angishvona.</a:t>
            </a:r>
            <a:br>
              <a:rPr lang="ru-RU" sz="5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5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3298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69460"/>
            <a:ext cx="10693400" cy="601757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66303"/>
            <a:ext cx="10693400" cy="62238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3596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564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35964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94511"/>
            <a:ext cx="10693400" cy="596747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17162"/>
            <a:ext cx="10693400" cy="61221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46404"/>
            <a:ext cx="10693400" cy="60636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115</Words>
  <Application>Microsoft Office PowerPoint</Application>
  <PresentationFormat>Произвольный</PresentationFormat>
  <Paragraphs>3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Algerian</vt:lpstr>
      <vt:lpstr>Calibri</vt:lpstr>
      <vt:lpstr>Times New Roman</vt:lpstr>
      <vt:lpstr>Office Theme</vt:lpstr>
      <vt:lpstr>Презентация PowerPoint</vt:lpstr>
      <vt:lpstr>  Reja:     1. Zardo‘zlik  san’ati tarixi, uning rivojlanish   bosqichlari, hozirgi ahvoli va imkoniyatlari  2. Zardo‘zchilik  maktablari va ustalari. Zardo‘zlik mahsulotlari turlari.    3. Zardo‘zlikda qo‘llaniladigan jihoz va moslamalar. Zardo‘zlikda ishlatiladigan chok turlari. </vt:lpstr>
      <vt:lpstr>Tayanch so‘zlar: zardo‘zlik, zardo‘zlik mahsulotlari, chok turlari, korcho‘p, patila, igna, guldo‘zi, zamindo‘zi, angishvona.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CamScanner 01-31-2023 10.37</dc:title>
  <dc:subject>CamScanner 01-31-2023 10.37</dc:subject>
  <dc:creator>CamScanner</dc:creator>
  <cp:lastModifiedBy>Bekzodbek Saidov</cp:lastModifiedBy>
  <cp:revision>2</cp:revision>
  <dcterms:created xsi:type="dcterms:W3CDTF">2024-10-12T06:42:38Z</dcterms:created>
  <dcterms:modified xsi:type="dcterms:W3CDTF">2024-10-12T06:56:46Z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2024-10-12T00:00:00Z</vt:filetime>
  </property>
</Properties>
</file>