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6" r:id="rId3"/>
    <p:sldId id="257" r:id="rId4"/>
    <p:sldId id="258" r:id="rId5"/>
    <p:sldId id="263" r:id="rId6"/>
    <p:sldId id="260" r:id="rId7"/>
    <p:sldId id="264" r:id="rId8"/>
    <p:sldId id="262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nix_Systems" initials="F" lastIdx="1" clrIdx="0">
    <p:extLst>
      <p:ext uri="{19B8F6BF-5375-455C-9EA6-DF929625EA0E}">
        <p15:presenceInfo xmlns:p15="http://schemas.microsoft.com/office/powerpoint/2012/main" userId="Fenix_System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66FF99"/>
    <a:srgbClr val="66FF66"/>
    <a:srgbClr val="2DDB5F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6" autoAdjust="0"/>
  </p:normalViewPr>
  <p:slideViewPr>
    <p:cSldViewPr snapToGrid="0">
      <p:cViewPr>
        <p:scale>
          <a:sx n="70" d="100"/>
          <a:sy n="70" d="100"/>
        </p:scale>
        <p:origin x="27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4D8BC-D0E0-4661-81CD-7B2F70DD8B01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960D9-1DEE-4F6F-B9CC-84F2083EC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86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0960D9-1DEE-4F6F-B9CC-84F2083EC9B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34519-24B5-4EB4-BC07-5611CB3FF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7987C-9A6E-4834-AF2D-143A8CA43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04D658-A4ED-41B5-9638-36C53A482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D474E5-300B-46F8-8E70-F0CCC054B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6E154-5B5F-4EDC-97E5-F4305819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98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DDB61-2FA9-4CC6-88C0-D1DD8856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CEBF82-621C-4340-A1BC-F49C4C5F2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9AC952-4D34-4CAC-93B2-57AD391E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D3B1E-7D76-4002-8599-F2A10690F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939F20-AD82-4C3B-A64D-5AC6428E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802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024DCA7-9A8B-41FA-A44E-B0F0E12E5A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96ACE3-419D-4727-BB23-49CA2924AA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4521D4-3503-440F-AFC8-05466E312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44382C-CD2F-47AB-9DFB-5281DAC8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34435A-FF1C-41A8-9A21-06F26EFC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6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A63FD-F78A-455F-B0A7-B873524BF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BD3674-5EBF-4385-81D9-6BAD1536E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C0B7AD-FC60-434C-A8A6-A376C834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6E5E0C-1130-4B61-A5AD-0DBFC6FC4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A8E2A1-7BAA-4708-B055-137DFDD2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4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60BB8-01C8-4125-88FB-A9E24FA6D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62313F-4B27-4840-B414-9848DEF2B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3FFEF-0CEC-4A16-AE8E-D8DB2400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B9A45E-2F52-474D-9F86-C12375F8C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708ABD-486C-48E0-AD46-D5223018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2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7C4A8-1792-481F-A200-7E45D1C8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693297-62C8-4F15-866C-6D37DF85B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519D72-B310-4172-84BB-39BE2EF23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7AD4C1-9AC6-4808-9E3D-570C1B8B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E5073-72FC-495C-9EB9-59F6D19E0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3E2D5-F999-4512-80CD-23DA78D7E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5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21671-311E-41F2-843A-E3E04DCB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0A2EDF-3A42-472E-811E-BE8B9DC09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BA9541-436B-4F93-A8C7-4F420853F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12A768-9296-4129-B4C5-F46AFE4AD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6889F0-3D09-41A7-8D49-88FCBFB939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8AE45C-D6C8-4093-AB7E-0FEBECBB3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FD28BD-8241-464B-948E-787302A2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997638C-BC1E-44AC-AC3E-B410F9E3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2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A38E5-FD7F-4050-9078-9A6FA7B33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5F8634-1347-47F4-8F31-468BC7820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FEBE79A-43C5-4507-A9EA-B206C78D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DE4A50-AB4C-4442-8F26-45065E613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9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5735FCD-2B5B-49B8-B4EA-8FB7FC5A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642D51-D1B5-4102-B287-F943AF9C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17D13B-69AC-474B-91EB-002C3C3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3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9543C-DB3A-4DBD-A040-837716BC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B6BEE-1328-45C5-A76E-E4553FE60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7D5047-AD76-40AF-B12D-89399C19D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35A89E-C45A-4F58-B36F-32972A0D5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943731-0FBF-4B0B-8B6B-42B6314F3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626A73-3B0D-49BB-863A-1BB8FCB34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2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6E671-7BAF-4A94-8CF3-5EA274D1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9E573A-C734-4596-BE4E-D37BB7ED0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E79379-7CFC-458A-81D2-A606DC356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CEC35A-067E-4A53-B697-14083F5E3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7844DA-4C15-435E-873A-48F39BFD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01E867-73C3-404D-A2B8-A37A46B2D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8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E097E-F023-46AA-8FBD-4B0997CE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7F6BFD-C90C-453A-8E01-C76CD737A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68BBFE-D238-44D6-A6B8-9DFFC1767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3EE62-2795-451E-A7C0-ECB939CD6D9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333AFF-68A0-4375-BD6E-E1917888B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BB22C7-9879-4DF2-9A3B-05DC46DE4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F6A1A-7F25-472F-96F1-A9A09CF3B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28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openxmlformats.org/officeDocument/2006/relationships/image" Target="../media/image14.png"/><Relationship Id="rId39" Type="http://schemas.microsoft.com/office/2007/relationships/hdphoto" Target="../media/hdphoto18.wdp"/><Relationship Id="rId21" Type="http://schemas.openxmlformats.org/officeDocument/2006/relationships/image" Target="../media/image11.png"/><Relationship Id="rId34" Type="http://schemas.openxmlformats.org/officeDocument/2006/relationships/image" Target="../media/image18.png"/><Relationship Id="rId42" Type="http://schemas.openxmlformats.org/officeDocument/2006/relationships/image" Target="../media/image22.png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6" Type="http://schemas.microsoft.com/office/2007/relationships/hdphoto" Target="../media/hdphoto7.wdp"/><Relationship Id="rId29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microsoft.com/office/2007/relationships/hdphoto" Target="../media/hdphoto17.wdp"/><Relationship Id="rId40" Type="http://schemas.openxmlformats.org/officeDocument/2006/relationships/image" Target="../media/image21.png"/><Relationship Id="rId45" Type="http://schemas.microsoft.com/office/2007/relationships/hdphoto" Target="../media/hdphoto21.wdp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image" Target="../media/image15.png"/><Relationship Id="rId36" Type="http://schemas.openxmlformats.org/officeDocument/2006/relationships/image" Target="../media/image19.png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31" Type="http://schemas.microsoft.com/office/2007/relationships/hdphoto" Target="../media/hdphoto14.wdp"/><Relationship Id="rId44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microsoft.com/office/2007/relationships/hdphoto" Target="../media/hdphoto12.wdp"/><Relationship Id="rId30" Type="http://schemas.openxmlformats.org/officeDocument/2006/relationships/image" Target="../media/image16.png"/><Relationship Id="rId35" Type="http://schemas.microsoft.com/office/2007/relationships/hdphoto" Target="../media/hdphoto16.wdp"/><Relationship Id="rId43" Type="http://schemas.microsoft.com/office/2007/relationships/hdphoto" Target="../media/hdphoto20.wdp"/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microsoft.com/office/2007/relationships/hdphoto" Target="../media/hdphoto11.wdp"/><Relationship Id="rId33" Type="http://schemas.microsoft.com/office/2007/relationships/hdphoto" Target="../media/hdphoto15.wdp"/><Relationship Id="rId38" Type="http://schemas.openxmlformats.org/officeDocument/2006/relationships/image" Target="../media/image20.png"/><Relationship Id="rId20" Type="http://schemas.microsoft.com/office/2007/relationships/hdphoto" Target="../media/hdphoto9.wdp"/><Relationship Id="rId41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hdphoto" Target="../media/hdphoto3.wdp"/><Relationship Id="rId18" Type="http://schemas.openxmlformats.org/officeDocument/2006/relationships/image" Target="../media/image5.png"/><Relationship Id="rId3" Type="http://schemas.openxmlformats.org/officeDocument/2006/relationships/image" Target="../media/image25.png"/><Relationship Id="rId7" Type="http://schemas.microsoft.com/office/2007/relationships/hdphoto" Target="../media/hdphoto9.wdp"/><Relationship Id="rId12" Type="http://schemas.openxmlformats.org/officeDocument/2006/relationships/image" Target="../media/image3.png"/><Relationship Id="rId17" Type="http://schemas.openxmlformats.org/officeDocument/2006/relationships/image" Target="../media/image4.png"/><Relationship Id="rId2" Type="http://schemas.openxmlformats.org/officeDocument/2006/relationships/image" Target="../media/image24.jp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hdphoto" Target="../media/hdphoto10.wdp"/><Relationship Id="rId5" Type="http://schemas.microsoft.com/office/2007/relationships/hdphoto" Target="../media/hdphoto8.wdp"/><Relationship Id="rId15" Type="http://schemas.microsoft.com/office/2007/relationships/hdphoto" Target="../media/hdphoto22.wdp"/><Relationship Id="rId10" Type="http://schemas.openxmlformats.org/officeDocument/2006/relationships/image" Target="../media/image11.png"/><Relationship Id="rId19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microsoft.com/office/2007/relationships/hdphoto" Target="../media/hdphoto2.wdp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10.wdp"/><Relationship Id="rId18" Type="http://schemas.openxmlformats.org/officeDocument/2006/relationships/image" Target="../media/image5.png"/><Relationship Id="rId3" Type="http://schemas.openxmlformats.org/officeDocument/2006/relationships/image" Target="../media/image26.png"/><Relationship Id="rId7" Type="http://schemas.microsoft.com/office/2007/relationships/hdphoto" Target="../media/hdphoto8.wdp"/><Relationship Id="rId12" Type="http://schemas.openxmlformats.org/officeDocument/2006/relationships/image" Target="../media/image11.png"/><Relationship Id="rId17" Type="http://schemas.openxmlformats.org/officeDocument/2006/relationships/image" Target="../media/image4.png"/><Relationship Id="rId2" Type="http://schemas.openxmlformats.org/officeDocument/2006/relationships/image" Target="../media/image24.jp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2.wdp"/><Relationship Id="rId5" Type="http://schemas.openxmlformats.org/officeDocument/2006/relationships/image" Target="../media/image25.png"/><Relationship Id="rId15" Type="http://schemas.microsoft.com/office/2007/relationships/hdphoto" Target="../media/hdphoto3.wdp"/><Relationship Id="rId10" Type="http://schemas.openxmlformats.org/officeDocument/2006/relationships/image" Target="../media/image2.png"/><Relationship Id="rId19" Type="http://schemas.microsoft.com/office/2007/relationships/hdphoto" Target="../media/hdphoto4.wdp"/><Relationship Id="rId4" Type="http://schemas.microsoft.com/office/2007/relationships/hdphoto" Target="../media/hdphoto22.wdp"/><Relationship Id="rId9" Type="http://schemas.microsoft.com/office/2007/relationships/hdphoto" Target="../media/hdphoto9.wdp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13.png"/><Relationship Id="rId4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13.png"/><Relationship Id="rId4" Type="http://schemas.microsoft.com/office/2007/relationships/hdphoto" Target="../media/hdphoto2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6.wdp"/><Relationship Id="rId1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microsoft.com/office/2007/relationships/hdphoto" Target="../media/hdphoto13.wdp"/><Relationship Id="rId12" Type="http://schemas.openxmlformats.org/officeDocument/2006/relationships/image" Target="../media/image18.png"/><Relationship Id="rId17" Type="http://schemas.microsoft.com/office/2007/relationships/hdphoto" Target="../media/hdphoto17.wdp"/><Relationship Id="rId2" Type="http://schemas.openxmlformats.org/officeDocument/2006/relationships/image" Target="../media/image29.jp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15.wdp"/><Relationship Id="rId5" Type="http://schemas.openxmlformats.org/officeDocument/2006/relationships/image" Target="../media/image31.png"/><Relationship Id="rId15" Type="http://schemas.microsoft.com/office/2007/relationships/hdphoto" Target="../media/hdphoto25.wdp"/><Relationship Id="rId10" Type="http://schemas.openxmlformats.org/officeDocument/2006/relationships/image" Target="../media/image17.png"/><Relationship Id="rId19" Type="http://schemas.microsoft.com/office/2007/relationships/hdphoto" Target="../media/hdphoto26.wdp"/><Relationship Id="rId4" Type="http://schemas.microsoft.com/office/2007/relationships/hdphoto" Target="../media/hdphoto24.wdp"/><Relationship Id="rId9" Type="http://schemas.microsoft.com/office/2007/relationships/hdphoto" Target="../media/hdphoto14.wdp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32.png"/><Relationship Id="rId18" Type="http://schemas.microsoft.com/office/2007/relationships/hdphoto" Target="../media/hdphoto26.wdp"/><Relationship Id="rId3" Type="http://schemas.openxmlformats.org/officeDocument/2006/relationships/image" Target="../media/image34.jpg"/><Relationship Id="rId7" Type="http://schemas.openxmlformats.org/officeDocument/2006/relationships/image" Target="../media/image16.png"/><Relationship Id="rId12" Type="http://schemas.microsoft.com/office/2007/relationships/hdphoto" Target="../media/hdphoto16.wdp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6" Type="http://schemas.microsoft.com/office/2007/relationships/hdphoto" Target="../media/hdphoto17.wdp"/><Relationship Id="rId20" Type="http://schemas.microsoft.com/office/2007/relationships/hdphoto" Target="../media/hdphoto2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19.png"/><Relationship Id="rId10" Type="http://schemas.microsoft.com/office/2007/relationships/hdphoto" Target="../media/hdphoto15.wdp"/><Relationship Id="rId19" Type="http://schemas.openxmlformats.org/officeDocument/2006/relationships/image" Target="../media/image23.png"/><Relationship Id="rId4" Type="http://schemas.openxmlformats.org/officeDocument/2006/relationships/image" Target="../media/image31.png"/><Relationship Id="rId9" Type="http://schemas.openxmlformats.org/officeDocument/2006/relationships/image" Target="../media/image17.png"/><Relationship Id="rId14" Type="http://schemas.microsoft.com/office/2007/relationships/hdphoto" Target="../media/hdphoto2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12" Type="http://schemas.microsoft.com/office/2007/relationships/hdphoto" Target="../media/hdphoto19.wdp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11" Type="http://schemas.openxmlformats.org/officeDocument/2006/relationships/image" Target="../media/image21.png"/><Relationship Id="rId5" Type="http://schemas.openxmlformats.org/officeDocument/2006/relationships/image" Target="../media/image36.png"/><Relationship Id="rId10" Type="http://schemas.microsoft.com/office/2007/relationships/hdphoto" Target="../media/hdphoto21.wdp"/><Relationship Id="rId4" Type="http://schemas.microsoft.com/office/2007/relationships/hdphoto" Target="../media/hdphoto20.wdp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36.png"/><Relationship Id="rId7" Type="http://schemas.openxmlformats.org/officeDocument/2006/relationships/image" Target="../media/image21.png"/><Relationship Id="rId12" Type="http://schemas.microsoft.com/office/2007/relationships/hdphoto" Target="../media/hdphoto21.wdp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microsoft.com/office/2007/relationships/hdphoto" Target="../media/hdphoto20.wdp"/><Relationship Id="rId4" Type="http://schemas.microsoft.com/office/2007/relationships/hdphoto" Target="../media/hdphoto27.wdp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FF59397-1EDD-4D06-964A-2C3931410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8288" y1="22011" x2="58288" y2="22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1" y="393438"/>
            <a:ext cx="1383599" cy="138359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AFE8E71-C291-4EE2-9E02-E5F1CAC914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3" b="89946" l="3533" r="96739">
                        <a14:foregroundMark x1="8560" y1="60190" x2="8560" y2="60190"/>
                        <a14:foregroundMark x1="3668" y1="65082" x2="3668" y2="65082"/>
                        <a14:foregroundMark x1="93342" y1="71467" x2="93342" y2="71467"/>
                        <a14:foregroundMark x1="96739" y1="70652" x2="96739" y2="70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084" y="6454036"/>
            <a:ext cx="3867988" cy="3867988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B6AEEDE-1D36-4C86-8AB1-CD0DF47FE4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18" b="89946" l="9918" r="91440">
                        <a14:foregroundMark x1="67255" y1="27853" x2="67255" y2="27853"/>
                        <a14:foregroundMark x1="67391" y1="19837" x2="67391" y2="19837"/>
                        <a14:foregroundMark x1="73777" y1="20788" x2="73777" y2="20788"/>
                        <a14:foregroundMark x1="84375" y1="34511" x2="84375" y2="34511"/>
                        <a14:foregroundMark x1="83696" y1="30707" x2="83696" y2="30707"/>
                        <a14:foregroundMark x1="80027" y1="31929" x2="80027" y2="31929"/>
                        <a14:foregroundMark x1="73098" y1="34647" x2="73098" y2="34647"/>
                        <a14:foregroundMark x1="71332" y1="32745" x2="71332" y2="32745"/>
                        <a14:foregroundMark x1="70652" y1="38587" x2="70652" y2="38587"/>
                        <a14:foregroundMark x1="72826" y1="39130" x2="72826" y2="39130"/>
                        <a14:foregroundMark x1="87636" y1="43071" x2="87636" y2="43071"/>
                        <a14:foregroundMark x1="88995" y1="44293" x2="88995" y2="44293"/>
                        <a14:foregroundMark x1="91440" y1="41984" x2="91440" y2="41984"/>
                        <a14:foregroundMark x1="79620" y1="47283" x2="79620" y2="47283"/>
                        <a14:foregroundMark x1="81522" y1="45652" x2="81522" y2="45652"/>
                        <a14:foregroundMark x1="81386" y1="56522" x2="81386" y2="56522"/>
                        <a14:foregroundMark x1="85734" y1="57337" x2="85734" y2="57337"/>
                        <a14:foregroundMark x1="89810" y1="55027" x2="89810" y2="55027"/>
                        <a14:foregroundMark x1="81658" y1="37772" x2="81658" y2="37772"/>
                        <a14:foregroundMark x1="63859" y1="34783" x2="63859" y2="34783"/>
                        <a14:foregroundMark x1="36549" y1="44293" x2="36549" y2="44293"/>
                        <a14:foregroundMark x1="36141" y1="44158" x2="36141" y2="44158"/>
                        <a14:foregroundMark x1="35870" y1="44973" x2="35870" y2="44973"/>
                        <a14:foregroundMark x1="36005" y1="44973" x2="36005" y2="44973"/>
                        <a14:foregroundMark x1="36277" y1="44837" x2="36277" y2="44837"/>
                        <a14:foregroundMark x1="35734" y1="44837" x2="36141" y2="45652"/>
                        <a14:foregroundMark x1="49592" y1="56929" x2="49592" y2="56929"/>
                        <a14:foregroundMark x1="48913" y1="56658" x2="48913" y2="56658"/>
                        <a14:foregroundMark x1="46467" y1="58016" x2="46467" y2="58016"/>
                        <a14:foregroundMark x1="69293" y1="69565" x2="69293" y2="69565"/>
                        <a14:foregroundMark x1="71603" y1="68071" x2="71603" y2="68071"/>
                        <a14:foregroundMark x1="70516" y1="68614" x2="70516" y2="68614"/>
                        <a14:foregroundMark x1="70516" y1="68614" x2="69429" y2="69293"/>
                        <a14:foregroundMark x1="70245" y1="69429" x2="70245" y2="69429"/>
                        <a14:foregroundMark x1="70924" y1="68750" x2="70924" y2="68750"/>
                        <a14:foregroundMark x1="72147" y1="67799" x2="72147" y2="67799"/>
                        <a14:foregroundMark x1="71739" y1="68342" x2="71739" y2="68342"/>
                        <a14:foregroundMark x1="72826" y1="67527" x2="72826" y2="67527"/>
                        <a14:foregroundMark x1="73777" y1="66576" x2="73777" y2="66576"/>
                        <a14:foregroundMark x1="73370" y1="66848" x2="72962" y2="67255"/>
                        <a14:foregroundMark x1="74049" y1="66033" x2="74049" y2="66033"/>
                        <a14:foregroundMark x1="74457" y1="65353" x2="74457" y2="65353"/>
                        <a14:foregroundMark x1="75000" y1="64946" x2="73777" y2="67120"/>
                        <a14:foregroundMark x1="75408" y1="64402" x2="75408" y2="64130"/>
                        <a14:foregroundMark x1="75408" y1="65082" x2="75408" y2="65082"/>
                        <a14:foregroundMark x1="75543" y1="64266" x2="75543" y2="64266"/>
                        <a14:foregroundMark x1="75951" y1="64402" x2="75951" y2="64402"/>
                        <a14:foregroundMark x1="76223" y1="63451" x2="76223" y2="63451"/>
                        <a14:foregroundMark x1="72962" y1="68071" x2="72962" y2="68071"/>
                        <a14:foregroundMark x1="71875" y1="68750" x2="71875" y2="68750"/>
                        <a14:foregroundMark x1="71060" y1="69293" x2="71060" y2="69293"/>
                        <a14:foregroundMark x1="70245" y1="70109" x2="70245" y2="70109"/>
                        <a14:foregroundMark x1="69565" y1="70788" x2="69565" y2="70788"/>
                        <a14:foregroundMark x1="68342" y1="71196" x2="68342" y2="71196"/>
                        <a14:foregroundMark x1="67391" y1="71875" x2="67391" y2="71875"/>
                        <a14:foregroundMark x1="66440" y1="72283" x2="66440" y2="72283"/>
                        <a14:foregroundMark x1="65353" y1="72554" x2="65353" y2="72554"/>
                        <a14:foregroundMark x1="64538" y1="72690" x2="64538" y2="72690"/>
                        <a14:foregroundMark x1="63451" y1="72962" x2="63451" y2="72962"/>
                        <a14:foregroundMark x1="24592" y1="18207" x2="24592" y2="18207"/>
                        <a14:foregroundMark x1="24049" y1="19022" x2="24049" y2="19022"/>
                        <a14:foregroundMark x1="25136" y1="17527" x2="25136" y2="17527"/>
                        <a14:backgroundMark x1="36821" y1="44022" x2="36821" y2="44022"/>
                        <a14:backgroundMark x1="36685" y1="44158" x2="36685" y2="44158"/>
                        <a14:backgroundMark x1="79484" y1="46875" x2="79484" y2="46875"/>
                        <a14:backgroundMark x1="79891" y1="47147" x2="79891" y2="47147"/>
                        <a14:backgroundMark x1="81250" y1="45245" x2="81250" y2="45245"/>
                        <a14:backgroundMark x1="81522" y1="45380" x2="81522" y2="45380"/>
                        <a14:backgroundMark x1="77038" y1="48913" x2="77038" y2="48913"/>
                        <a14:backgroundMark x1="44158" y1="58696" x2="44158" y2="58696"/>
                        <a14:backgroundMark x1="43750" y1="59103" x2="43750" y2="59103"/>
                        <a14:backgroundMark x1="46332" y1="57065" x2="46332" y2="57065"/>
                        <a14:backgroundMark x1="44973" y1="58016" x2="44973" y2="58016"/>
                        <a14:backgroundMark x1="46196" y1="57473" x2="46196" y2="57473"/>
                        <a14:backgroundMark x1="47011" y1="57473" x2="48641" y2="56250"/>
                        <a14:backgroundMark x1="47147" y1="57065" x2="47147" y2="57065"/>
                        <a14:backgroundMark x1="46739" y1="56929" x2="46739" y2="56929"/>
                        <a14:backgroundMark x1="46603" y1="56929" x2="46603" y2="56929"/>
                        <a14:backgroundMark x1="45516" y1="58288" x2="45924" y2="57473"/>
                        <a14:backgroundMark x1="43750" y1="60054" x2="43750" y2="60054"/>
                        <a14:backgroundMark x1="46332" y1="57880" x2="46332" y2="57880"/>
                        <a14:backgroundMark x1="46739" y1="57201" x2="46739" y2="57201"/>
                        <a14:backgroundMark x1="46875" y1="56793" x2="46875" y2="56793"/>
                        <a14:backgroundMark x1="47962" y1="56658" x2="46196" y2="56793"/>
                        <a14:backgroundMark x1="41712" y1="61821" x2="41712" y2="61821"/>
                        <a14:backgroundMark x1="61957" y1="74049" x2="61957" y2="74049"/>
                        <a14:backgroundMark x1="62092" y1="74728" x2="62092" y2="74728"/>
                        <a14:backgroundMark x1="61821" y1="74457" x2="63315" y2="73505"/>
                        <a14:backgroundMark x1="63315" y1="73913" x2="63043" y2="73913"/>
                        <a14:backgroundMark x1="61005" y1="74321" x2="61005" y2="74321"/>
                        <a14:backgroundMark x1="61005" y1="73777" x2="61005" y2="73777"/>
                        <a14:backgroundMark x1="61277" y1="74049" x2="61005" y2="73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53" y="-2140323"/>
            <a:ext cx="1984257" cy="1984257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573D27E-C46D-442D-B5D0-84E9C0AF85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6482" y="5970066"/>
            <a:ext cx="2236213" cy="223621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113E92F-53A1-48D6-A0EA-3732D66FF0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783" b="89848" l="10000" r="90000">
                        <a14:foregroundMark x1="40000" y1="7783" x2="40000" y2="7783"/>
                        <a14:foregroundMark x1="41413" y1="89340" x2="41413" y2="89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921" y="-1984257"/>
            <a:ext cx="3864636" cy="24826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284B79-ECD2-47AB-B56B-43794C5CFF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83" b="89946" l="5163" r="95924">
                        <a14:foregroundMark x1="24321" y1="39674" x2="24321" y2="39674"/>
                        <a14:foregroundMark x1="6250" y1="67391" x2="6250" y2="67391"/>
                        <a14:foregroundMark x1="91984" y1="68342" x2="91984" y2="68342"/>
                        <a14:foregroundMark x1="95924" y1="68750" x2="95924" y2="68750"/>
                        <a14:foregroundMark x1="6793" y1="37092" x2="5163" y2="38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72" y="3836931"/>
            <a:ext cx="3369260" cy="33692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EA53DE-7EDF-4114-A6E9-9890F4083A1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42031" y1="55546" x2="41875" y2="55546"/>
                        <a14:backgroundMark x1="52188" y1="45335" x2="52188" y2="45335"/>
                        <a14:backgroundMark x1="48125" y1="44894" x2="48125" y2="44894"/>
                        <a14:backgroundMark x1="46875" y1="47887" x2="46875" y2="47887"/>
                        <a14:backgroundMark x1="38750" y1="54225" x2="38750" y2="54225"/>
                        <a14:backgroundMark x1="40000" y1="55810" x2="40000" y2="55810"/>
                        <a14:backgroundMark x1="36094" y1="55458" x2="36094" y2="55458"/>
                        <a14:backgroundMark x1="46719" y1="51408" x2="46719" y2="51408"/>
                        <a14:backgroundMark x1="44375" y1="52465" x2="44375" y2="52465"/>
                        <a14:backgroundMark x1="43594" y1="52905" x2="43594" y2="52905"/>
                        <a14:backgroundMark x1="54688" y1="42518" x2="54688" y2="42518"/>
                        <a14:backgroundMark x1="55313" y1="39613" x2="55313" y2="39613"/>
                        <a14:backgroundMark x1="55781" y1="40669" x2="55781" y2="40669"/>
                        <a14:backgroundMark x1="55469" y1="41461" x2="55469" y2="41461"/>
                        <a14:backgroundMark x1="55625" y1="36972" x2="55625" y2="36972"/>
                        <a14:backgroundMark x1="58750" y1="36268" x2="58750" y2="36268"/>
                        <a14:backgroundMark x1="60625" y1="36796" x2="60625" y2="36796"/>
                        <a14:backgroundMark x1="60938" y1="39085" x2="60938" y2="39085"/>
                        <a14:backgroundMark x1="58906" y1="40053" x2="58906" y2="40053"/>
                        <a14:backgroundMark x1="58438" y1="41725" x2="58438" y2="41725"/>
                        <a14:backgroundMark x1="57344" y1="44190" x2="57344" y2="44190"/>
                        <a14:backgroundMark x1="55781" y1="47183" x2="55781" y2="47183"/>
                        <a14:backgroundMark x1="56094" y1="46127" x2="56094" y2="46127"/>
                        <a14:backgroundMark x1="55937" y1="49472" x2="55937" y2="49472"/>
                        <a14:backgroundMark x1="56406" y1="54137" x2="56406" y2="54137"/>
                        <a14:backgroundMark x1="59531" y1="55810" x2="59531" y2="55810"/>
                        <a14:backgroundMark x1="60625" y1="56514" x2="60625" y2="56514"/>
                        <a14:backgroundMark x1="64375" y1="57835" x2="64375" y2="57835"/>
                        <a14:backgroundMark x1="67813" y1="59243" x2="67813" y2="59243"/>
                        <a14:backgroundMark x1="67344" y1="62588" x2="67344" y2="62588"/>
                        <a14:backgroundMark x1="69375" y1="63204" x2="69375" y2="63204"/>
                        <a14:backgroundMark x1="70469" y1="63556" x2="70469" y2="63556"/>
                        <a14:backgroundMark x1="63750" y1="61180" x2="63750" y2="61180"/>
                        <a14:backgroundMark x1="58281" y1="59771" x2="58281" y2="59771"/>
                        <a14:backgroundMark x1="55156" y1="58891" x2="55156" y2="58891"/>
                        <a14:backgroundMark x1="51719" y1="58187" x2="51719" y2="58187"/>
                        <a14:backgroundMark x1="49531" y1="58187" x2="49531" y2="58187"/>
                        <a14:backgroundMark x1="46719" y1="58891" x2="46719" y2="58891"/>
                        <a14:backgroundMark x1="44063" y1="59595" x2="44063" y2="59595"/>
                        <a14:backgroundMark x1="41719" y1="60475" x2="41719" y2="60475"/>
                        <a14:backgroundMark x1="39219" y1="61092" x2="39219" y2="61092"/>
                        <a14:backgroundMark x1="37656" y1="61532" x2="37656" y2="61532"/>
                        <a14:backgroundMark x1="32500" y1="63292" x2="32500" y2="63292"/>
                        <a14:backgroundMark x1="33906" y1="62764" x2="33906" y2="62764"/>
                        <a14:backgroundMark x1="27500" y1="64965" x2="27500" y2="64965"/>
                        <a14:backgroundMark x1="30469" y1="64349" x2="30469" y2="64349"/>
                        <a14:backgroundMark x1="24531" y1="63292" x2="24531" y2="63292"/>
                        <a14:backgroundMark x1="27656" y1="62588" x2="27656" y2="62588"/>
                        <a14:backgroundMark x1="30469" y1="61268" x2="30469" y2="61268"/>
                        <a14:backgroundMark x1="37344" y1="58715" x2="37344" y2="58715"/>
                        <a14:backgroundMark x1="39375" y1="58011" x2="39375" y2="58011"/>
                        <a14:backgroundMark x1="42500" y1="56866" x2="42500" y2="56866"/>
                        <a14:backgroundMark x1="47656" y1="53345" x2="47656" y2="53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23" t="35560" r="18805" b="30765"/>
          <a:stretch/>
        </p:blipFill>
        <p:spPr>
          <a:xfrm>
            <a:off x="228645" y="3429001"/>
            <a:ext cx="3369260" cy="33692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F1A722-340C-475D-80EF-570FEA445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8288" y1="22011" x2="58288" y2="22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" y="-109713"/>
            <a:ext cx="2175203" cy="21752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75F681-5BC5-4A94-A8F7-9E137B4EDC2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19565" y1="35054" x2="19565" y2="35054"/>
                        <a14:backgroundMark x1="27038" y1="28125" x2="37364" y2="27717"/>
                        <a14:backgroundMark x1="49321" y1="22962" x2="37636" y2="22962"/>
                        <a14:backgroundMark x1="45788" y1="17255" x2="33016" y2="15217"/>
                        <a14:backgroundMark x1="33016" y1="15217" x2="46467" y2="11957"/>
                        <a14:backgroundMark x1="46467" y1="11957" x2="61685" y2="13723"/>
                        <a14:backgroundMark x1="61685" y1="13723" x2="71332" y2="8967"/>
                        <a14:backgroundMark x1="71332" y1="8967" x2="58832" y2="18207"/>
                        <a14:backgroundMark x1="58832" y1="18207" x2="78125" y2="25815"/>
                        <a14:backgroundMark x1="78125" y1="25815" x2="54891" y2="27310"/>
                        <a14:backgroundMark x1="54891" y1="27310" x2="48370" y2="43207"/>
                        <a14:backgroundMark x1="79755" y1="49049" x2="79755" y2="55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99" t="31630" r="23976" b="32170"/>
          <a:stretch/>
        </p:blipFill>
        <p:spPr>
          <a:xfrm>
            <a:off x="8967049" y="-156066"/>
            <a:ext cx="3224951" cy="2482609"/>
          </a:xfrm>
          <a:prstGeom prst="rect">
            <a:avLst/>
          </a:prstGeom>
          <a:noFill/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0DE27A-EDC2-4623-A54D-86CF1F28B1E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19565" y1="35054" x2="19565" y2="35054"/>
                        <a14:backgroundMark x1="27038" y1="28125" x2="37364" y2="27717"/>
                        <a14:backgroundMark x1="49321" y1="22962" x2="37636" y2="22962"/>
                        <a14:backgroundMark x1="45788" y1="17255" x2="33016" y2="15217"/>
                        <a14:backgroundMark x1="33016" y1="15217" x2="46467" y2="11957"/>
                        <a14:backgroundMark x1="46467" y1="11957" x2="61685" y2="13723"/>
                        <a14:backgroundMark x1="61685" y1="13723" x2="71332" y2="8967"/>
                        <a14:backgroundMark x1="71332" y1="8967" x2="58832" y2="18207"/>
                        <a14:backgroundMark x1="58832" y1="18207" x2="78125" y2="25815"/>
                        <a14:backgroundMark x1="78125" y1="25815" x2="54891" y2="27310"/>
                        <a14:backgroundMark x1="54891" y1="27310" x2="48370" y2="43207"/>
                        <a14:backgroundMark x1="79755" y1="49049" x2="79755" y2="55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84" t="29568" r="22216" b="30546"/>
          <a:stretch/>
        </p:blipFill>
        <p:spPr>
          <a:xfrm>
            <a:off x="6659426" y="1219827"/>
            <a:ext cx="2307624" cy="1739942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37D4E2A-6E0E-4FBB-8A3B-FFA1632E3117}"/>
              </a:ext>
            </a:extLst>
          </p:cNvPr>
          <p:cNvSpPr/>
          <p:nvPr/>
        </p:nvSpPr>
        <p:spPr>
          <a:xfrm>
            <a:off x="874056" y="2890988"/>
            <a:ext cx="1097133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Mashhur</a:t>
            </a:r>
            <a:r>
              <a:rPr lang="en-US" sz="5400" dirty="0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brendlar</a:t>
            </a:r>
            <a:r>
              <a:rPr lang="en-US" sz="5400" dirty="0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va</a:t>
            </a:r>
            <a:r>
              <a:rPr lang="en-US" sz="5400" dirty="0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ularning</a:t>
            </a:r>
            <a:r>
              <a:rPr lang="en-US" sz="5400" dirty="0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Paydo</a:t>
            </a:r>
            <a:r>
              <a:rPr lang="en-US" sz="5400" dirty="0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ysClr val="windowText" lastClr="000000"/>
                </a:solidFill>
                <a:effectLst>
                  <a:outerShdw blurRad="139700" dist="19050" dir="3600000" algn="tl" rotWithShape="0">
                    <a:schemeClr val="dk1">
                      <a:alpha val="26000"/>
                    </a:schemeClr>
                  </a:outerShdw>
                </a:effectLst>
                <a:latin typeface="Cooper Black" panose="0208090404030B020404" pitchFamily="18" charset="0"/>
                <a:cs typeface="Times New Roman" panose="02020603050405020304" pitchFamily="18" charset="0"/>
              </a:rPr>
              <a:t>bo’lishi</a:t>
            </a:r>
            <a:endParaRPr lang="ru-RU" sz="5400" b="0" cap="none" spc="0" dirty="0">
              <a:ln w="0"/>
              <a:solidFill>
                <a:sysClr val="windowText" lastClr="000000"/>
              </a:solidFill>
              <a:effectLst>
                <a:outerShdw blurRad="139700" dist="19050" dir="3600000" algn="tl" rotWithShape="0">
                  <a:schemeClr val="dk1">
                    <a:alpha val="26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552A07F-E3B6-4B56-AC51-64D74DBAF70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498" y="2643050"/>
            <a:ext cx="588653" cy="49587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C958953-A7B0-4761-BD3F-C95C9FBD3FB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64" b="89946" l="6386" r="89946">
                        <a14:foregroundMark x1="6386" y1="58967" x2="6386" y2="58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151" b="25380"/>
          <a:stretch/>
        </p:blipFill>
        <p:spPr>
          <a:xfrm>
            <a:off x="4214151" y="4768454"/>
            <a:ext cx="959263" cy="6830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9B4178E-5C89-4AB5-893E-34EA8F13B35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668" b="90897" l="9783" r="89946">
                        <a14:foregroundMark x1="21603" y1="36413" x2="21603" y2="36413"/>
                        <a14:foregroundMark x1="41304" y1="7473" x2="41304" y2="7473"/>
                        <a14:foregroundMark x1="37636" y1="5842" x2="37636" y2="5842"/>
                        <a14:foregroundMark x1="62364" y1="90897" x2="62364" y2="90897"/>
                        <a14:foregroundMark x1="42935" y1="3668" x2="42935" y2="3668"/>
                        <a14:foregroundMark x1="84375" y1="17935" x2="84375" y2="17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43" y="498352"/>
            <a:ext cx="556625" cy="55662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22DFC18-90FF-49EE-9F64-4DA284ABF54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070" y="1551113"/>
            <a:ext cx="588653" cy="67126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23B3631-DD31-4423-81FC-E74D29FD051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668" b="90897" l="9783" r="89946">
                        <a14:foregroundMark x1="21603" y1="36413" x2="21603" y2="36413"/>
                        <a14:foregroundMark x1="41304" y1="7473" x2="41304" y2="7473"/>
                        <a14:foregroundMark x1="37636" y1="5842" x2="37636" y2="5842"/>
                        <a14:foregroundMark x1="62364" y1="90897" x2="62364" y2="90897"/>
                        <a14:foregroundMark x1="42935" y1="3668" x2="42935" y2="3668"/>
                        <a14:foregroundMark x1="84375" y1="17935" x2="84375" y2="17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874" y="807953"/>
            <a:ext cx="556625" cy="5566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2BE6F9E-C0D3-4DF7-8DDF-3750750985B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701" y="1860714"/>
            <a:ext cx="588653" cy="67126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E3DA134-6B02-4BAD-85CF-520BA3F1EB6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backgroundMark x1="40489" y1="76253" x2="40489" y2="76253"/>
                        <a14:backgroundMark x1="51630" y1="75599" x2="64946" y2="65795"/>
                        <a14:backgroundMark x1="64946" y1="65795" x2="72690" y2="63508"/>
                        <a14:backgroundMark x1="84375" y1="50000" x2="50951" y2="79847"/>
                        <a14:backgroundMark x1="50951" y1="79847" x2="28261" y2="91394"/>
                        <a14:backgroundMark x1="28261" y1="91394" x2="25543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153" y="2531976"/>
            <a:ext cx="547694" cy="68312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CA18BD9-85D2-4332-BF90-698A4F92469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5842" r="89946">
                        <a14:foregroundMark x1="10054" y1="35870" x2="10054" y2="35870"/>
                        <a14:foregroundMark x1="5842" y1="30870" x2="5842" y2="30870"/>
                        <a14:foregroundMark x1="67799" y1="53152" x2="67799" y2="53152"/>
                        <a14:foregroundMark x1="59103" y1="68696" x2="59103" y2="6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67" y="4367375"/>
            <a:ext cx="573338" cy="716673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69589E8-1F27-4FD4-8AB6-20089C7BF31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backgroundMark x1="40489" y1="76253" x2="40489" y2="76253"/>
                        <a14:backgroundMark x1="51630" y1="75599" x2="64946" y2="65795"/>
                        <a14:backgroundMark x1="64946" y1="65795" x2="72690" y2="63508"/>
                        <a14:backgroundMark x1="84375" y1="50000" x2="50951" y2="79847"/>
                        <a14:backgroundMark x1="50951" y1="79847" x2="28261" y2="91394"/>
                        <a14:backgroundMark x1="28261" y1="91394" x2="25543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09" y="-58791"/>
            <a:ext cx="547694" cy="68312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B480791-D6C4-4AF7-9D59-AF6564BA6DF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5842" r="89946">
                        <a14:foregroundMark x1="10054" y1="35870" x2="10054" y2="35870"/>
                        <a14:foregroundMark x1="5842" y1="30870" x2="5842" y2="30870"/>
                        <a14:foregroundMark x1="67799" y1="53152" x2="67799" y2="53152"/>
                        <a14:foregroundMark x1="59103" y1="68696" x2="59103" y2="6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423" y="1776608"/>
            <a:ext cx="573338" cy="71667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49190BE-38A1-4592-8DF2-7F6A00A6603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backgroundMark x1="40489" y1="76253" x2="40489" y2="76253"/>
                        <a14:backgroundMark x1="51630" y1="75599" x2="64946" y2="65795"/>
                        <a14:backgroundMark x1="64946" y1="65795" x2="72690" y2="63508"/>
                        <a14:backgroundMark x1="84375" y1="50000" x2="50951" y2="79847"/>
                        <a14:backgroundMark x1="50951" y1="79847" x2="28261" y2="91394"/>
                        <a14:backgroundMark x1="28261" y1="91394" x2="25543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280" y="2141926"/>
            <a:ext cx="547694" cy="68312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1191E32-6823-4C6B-BAC5-35FF7B23AAF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5842" r="89946">
                        <a14:foregroundMark x1="10054" y1="35870" x2="10054" y2="35870"/>
                        <a14:foregroundMark x1="5842" y1="30870" x2="5842" y2="30870"/>
                        <a14:foregroundMark x1="67799" y1="53152" x2="67799" y2="53152"/>
                        <a14:foregroundMark x1="59103" y1="68696" x2="59103" y2="6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494" y="3977325"/>
            <a:ext cx="573338" cy="716673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08D3BD3-F5AD-4EDF-9214-EC6D6A62085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286" b="95000" l="10000" r="90000">
                        <a14:foregroundMark x1="52400" y1="5286" x2="52400" y2="5286"/>
                        <a14:foregroundMark x1="47200" y1="89857" x2="47200" y2="89857"/>
                        <a14:foregroundMark x1="45200" y1="95000" x2="45200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5" y="3873795"/>
            <a:ext cx="705114" cy="98716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5368D80-5C8C-40C8-977C-CDA08FBFB5E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5000" l="5556" r="97778">
                        <a14:foregroundMark x1="55000" y1="25833" x2="55000" y2="25833"/>
                        <a14:foregroundMark x1="43056" y1="27917" x2="43056" y2="27917"/>
                        <a14:foregroundMark x1="43333" y1="26875" x2="43333" y2="26875"/>
                        <a14:foregroundMark x1="48611" y1="25208" x2="51667" y2="25833"/>
                        <a14:foregroundMark x1="63611" y1="29375" x2="55000" y2="45208"/>
                        <a14:foregroundMark x1="55000" y1="45208" x2="59167" y2="50625"/>
                        <a14:foregroundMark x1="53611" y1="64792" x2="31944" y2="75208"/>
                        <a14:foregroundMark x1="31944" y1="75208" x2="32500" y2="75208"/>
                        <a14:foregroundMark x1="59722" y1="24583" x2="63333" y2="23958"/>
                        <a14:foregroundMark x1="56111" y1="23958" x2="50833" y2="24167"/>
                        <a14:foregroundMark x1="42222" y1="95208" x2="42222" y2="95208"/>
                        <a14:foregroundMark x1="5556" y1="80417" x2="5556" y2="80417"/>
                        <a14:foregroundMark x1="45278" y1="76458" x2="43333" y2="76250"/>
                        <a14:foregroundMark x1="93056" y1="77083" x2="93056" y2="77083"/>
                        <a14:foregroundMark x1="61667" y1="93750" x2="61667" y2="93750"/>
                        <a14:foregroundMark x1="71111" y1="86042" x2="71111" y2="86042"/>
                        <a14:foregroundMark x1="97778" y1="73125" x2="97778" y2="73125"/>
                        <a14:backgroundMark x1="74444" y1="37917" x2="75556" y2="43125"/>
                        <a14:backgroundMark x1="73611" y1="66875" x2="73611" y2="66875"/>
                        <a14:backgroundMark x1="74444" y1="63125" x2="74444" y2="63125"/>
                        <a14:backgroundMark x1="74444" y1="63125" x2="74444" y2="63125"/>
                        <a14:backgroundMark x1="74722" y1="65833" x2="74722" y2="65833"/>
                        <a14:backgroundMark x1="74722" y1="65833" x2="74722" y2="65833"/>
                        <a14:backgroundMark x1="74722" y1="67500" x2="74722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639" y="484645"/>
            <a:ext cx="454895" cy="606527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FFEA79B-8957-4430-969C-F31AD7C1A3F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8683" b="90519" l="9752" r="89894">
                        <a14:foregroundMark x1="39184" y1="8782" x2="39184" y2="8782"/>
                        <a14:foregroundMark x1="67376" y1="88323" x2="67376" y2="88323"/>
                        <a14:foregroundMark x1="73404" y1="90519" x2="41312" y2="89521"/>
                        <a14:foregroundMark x1="41312" y1="89521" x2="18440" y2="88423"/>
                        <a14:foregroundMark x1="18440" y1="88423" x2="17553" y2="87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744" y="4016411"/>
            <a:ext cx="332460" cy="59064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01B026-6590-413A-9446-3312A85D43C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43" b="98098" l="9783" r="89946">
                        <a14:foregroundMark x1="51223" y1="27310" x2="51223" y2="27310"/>
                        <a14:foregroundMark x1="55707" y1="25136" x2="63179" y2="13043"/>
                        <a14:foregroundMark x1="63179" y1="13043" x2="57201" y2="30842"/>
                        <a14:foregroundMark x1="57201" y1="30842" x2="36549" y2="29755"/>
                        <a14:foregroundMark x1="36549" y1="29755" x2="44022" y2="21467"/>
                        <a14:foregroundMark x1="44022" y1="21467" x2="41033" y2="14402"/>
                        <a14:foregroundMark x1="41033" y1="14402" x2="60190" y2="6386"/>
                        <a14:foregroundMark x1="60190" y1="6386" x2="73370" y2="28804"/>
                        <a14:foregroundMark x1="73370" y1="28804" x2="59918" y2="96875"/>
                        <a14:foregroundMark x1="59918" y1="96875" x2="41033" y2="98098"/>
                        <a14:foregroundMark x1="41033" y1="98098" x2="54620" y2="90761"/>
                        <a14:foregroundMark x1="51630" y1="63451" x2="52174" y2="51087"/>
                        <a14:foregroundMark x1="52174" y1="51087" x2="23777" y2="52989"/>
                        <a14:foregroundMark x1="23777" y1="52989" x2="34647" y2="33696"/>
                        <a14:foregroundMark x1="34647" y1="33696" x2="50272" y2="21603"/>
                        <a14:foregroundMark x1="50272" y1="21603" x2="48098" y2="17935"/>
                        <a14:foregroundMark x1="48098" y1="17935" x2="31929" y2="23777"/>
                        <a14:foregroundMark x1="31929" y1="23777" x2="45788" y2="49457"/>
                        <a14:foregroundMark x1="45788" y1="49457" x2="54348" y2="31929"/>
                        <a14:foregroundMark x1="54348" y1="31929" x2="52310" y2="36413"/>
                        <a14:foregroundMark x1="58424" y1="29620" x2="51223" y2="27174"/>
                        <a14:foregroundMark x1="51223" y1="27174" x2="41440" y2="38723"/>
                        <a14:foregroundMark x1="41440" y1="38723" x2="52989" y2="31658"/>
                        <a14:foregroundMark x1="52989" y1="31658" x2="62908" y2="31386"/>
                        <a14:foregroundMark x1="62908" y1="31386" x2="55299" y2="32201"/>
                        <a14:foregroundMark x1="55299" y1="32201" x2="49457" y2="18071"/>
                        <a14:foregroundMark x1="49457" y1="18071" x2="39266" y2="5163"/>
                        <a14:foregroundMark x1="39266" y1="5163" x2="56929" y2="7337"/>
                        <a14:foregroundMark x1="56929" y1="7337" x2="42120" y2="2446"/>
                        <a14:foregroundMark x1="42120" y1="2446" x2="65353" y2="543"/>
                        <a14:foregroundMark x1="65353" y1="543" x2="64810" y2="63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569" y="6316475"/>
            <a:ext cx="342861" cy="34286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4FF3C734-A78F-4E69-A4D6-037D74D4945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9434" b="94151" l="9959" r="89627">
                        <a14:foregroundMark x1="65975" y1="13396" x2="65975" y2="13396"/>
                        <a14:foregroundMark x1="40041" y1="12830" x2="58091" y2="11132"/>
                        <a14:foregroundMark x1="58091" y1="11132" x2="40871" y2="14717"/>
                        <a14:foregroundMark x1="40871" y1="14717" x2="49585" y2="14340"/>
                        <a14:foregroundMark x1="48963" y1="8113" x2="37967" y2="9434"/>
                        <a14:foregroundMark x1="37967" y1="9434" x2="59959" y2="10000"/>
                        <a14:foregroundMark x1="67427" y1="24717" x2="67427" y2="24717"/>
                        <a14:foregroundMark x1="66390" y1="21887" x2="66390" y2="21887"/>
                        <a14:foregroundMark x1="68911" y1="49730" x2="68465" y2="53962"/>
                        <a14:foregroundMark x1="69671" y1="42526" x2="69457" y2="44560"/>
                        <a14:foregroundMark x1="72822" y1="12642" x2="70181" y2="37689"/>
                        <a14:foregroundMark x1="76349" y1="17547" x2="66390" y2="34528"/>
                        <a14:foregroundMark x1="66390" y1="34528" x2="52490" y2="28302"/>
                        <a14:foregroundMark x1="52490" y1="28302" x2="58299" y2="16226"/>
                        <a14:foregroundMark x1="58299" y1="16226" x2="69917" y2="21132"/>
                        <a14:foregroundMark x1="69917" y1="21132" x2="70332" y2="29057"/>
                        <a14:foregroundMark x1="45643" y1="26604" x2="23859" y2="21321"/>
                        <a14:foregroundMark x1="23859" y1="21321" x2="38797" y2="14340"/>
                        <a14:foregroundMark x1="38797" y1="14340" x2="61203" y2="19623"/>
                        <a14:foregroundMark x1="61203" y1="19623" x2="48133" y2="27736"/>
                        <a14:foregroundMark x1="48133" y1="27736" x2="43568" y2="28491"/>
                        <a14:foregroundMark x1="29253" y1="16604" x2="29253" y2="16604"/>
                        <a14:foregroundMark x1="23651" y1="16226" x2="19295" y2="14528"/>
                        <a14:foregroundMark x1="59751" y1="88302" x2="59751" y2="88302"/>
                        <a14:foregroundMark x1="62033" y1="90943" x2="62033" y2="90943"/>
                        <a14:foregroundMark x1="64315" y1="85849" x2="58091" y2="94340"/>
                        <a14:foregroundMark x1="58091" y1="94340" x2="43568" y2="94151"/>
                        <a14:foregroundMark x1="43568" y1="94151" x2="43568" y2="93962"/>
                        <a14:foregroundMark x1="78008" y1="15283" x2="66805" y2="10755"/>
                        <a14:foregroundMark x1="66805" y1="10755" x2="77593" y2="10189"/>
                        <a14:foregroundMark x1="78828" y1="33396" x2="78838" y2="33585"/>
                        <a14:foregroundMark x1="78796" y1="32797" x2="78828" y2="33396"/>
                        <a14:foregroundMark x1="77593" y1="10189" x2="78467" y2="26603"/>
                        <a14:backgroundMark x1="79253" y1="33396" x2="79253" y2="33396"/>
                        <a14:backgroundMark x1="78008" y1="33396" x2="75934" y2="45849"/>
                        <a14:backgroundMark x1="75934" y1="45849" x2="77178" y2="52075"/>
                        <a14:backgroundMark x1="79876" y1="35849" x2="79668" y2="30000"/>
                        <a14:backgroundMark x1="78423" y1="33396" x2="74274" y2="43962"/>
                        <a14:backgroundMark x1="74274" y1="43962" x2="75726" y2="53585"/>
                        <a14:backgroundMark x1="75726" y1="53585" x2="75104" y2="55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106" y="5788127"/>
            <a:ext cx="348856" cy="38359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4E35542-364F-4F06-93E0-C2B3CFF309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286" b="95000" l="10000" r="90000">
                        <a14:foregroundMark x1="52400" y1="5286" x2="52400" y2="5286"/>
                        <a14:foregroundMark x1="47200" y1="89857" x2="47200" y2="89857"/>
                        <a14:foregroundMark x1="45200" y1="95000" x2="45200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56" y="2235370"/>
            <a:ext cx="229508" cy="32131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AA94C52-1B9B-4079-A034-5691964E7DE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5000" l="5556" r="97778">
                        <a14:foregroundMark x1="55000" y1="25833" x2="55000" y2="25833"/>
                        <a14:foregroundMark x1="43056" y1="27917" x2="43056" y2="27917"/>
                        <a14:foregroundMark x1="43333" y1="26875" x2="43333" y2="26875"/>
                        <a14:foregroundMark x1="48611" y1="25208" x2="51667" y2="25833"/>
                        <a14:foregroundMark x1="63611" y1="29375" x2="55000" y2="45208"/>
                        <a14:foregroundMark x1="55000" y1="45208" x2="59167" y2="50625"/>
                        <a14:foregroundMark x1="53611" y1="64792" x2="31944" y2="75208"/>
                        <a14:foregroundMark x1="31944" y1="75208" x2="32500" y2="75208"/>
                        <a14:foregroundMark x1="59722" y1="24583" x2="63333" y2="23958"/>
                        <a14:foregroundMark x1="56111" y1="23958" x2="50833" y2="24167"/>
                        <a14:foregroundMark x1="42222" y1="95208" x2="42222" y2="95208"/>
                        <a14:foregroundMark x1="5556" y1="80417" x2="5556" y2="80417"/>
                        <a14:foregroundMark x1="45278" y1="76458" x2="43333" y2="76250"/>
                        <a14:foregroundMark x1="93056" y1="77083" x2="93056" y2="77083"/>
                        <a14:foregroundMark x1="61667" y1="93750" x2="61667" y2="93750"/>
                        <a14:foregroundMark x1="71111" y1="86042" x2="71111" y2="86042"/>
                        <a14:foregroundMark x1="97778" y1="73125" x2="97778" y2="73125"/>
                        <a14:backgroundMark x1="74444" y1="37917" x2="75556" y2="43125"/>
                        <a14:backgroundMark x1="73611" y1="66875" x2="73611" y2="66875"/>
                        <a14:backgroundMark x1="74444" y1="63125" x2="74444" y2="63125"/>
                        <a14:backgroundMark x1="74444" y1="63125" x2="74444" y2="63125"/>
                        <a14:backgroundMark x1="74722" y1="65833" x2="74722" y2="65833"/>
                        <a14:backgroundMark x1="74722" y1="65833" x2="74722" y2="65833"/>
                        <a14:backgroundMark x1="74722" y1="67500" x2="74722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354" y="1280217"/>
            <a:ext cx="454895" cy="60652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EE4F98F-3318-4EA0-9CA7-53BA69A5D26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8683" b="90519" l="9752" r="89894">
                        <a14:foregroundMark x1="39184" y1="8782" x2="39184" y2="8782"/>
                        <a14:foregroundMark x1="67376" y1="88323" x2="67376" y2="88323"/>
                        <a14:foregroundMark x1="73404" y1="90519" x2="41312" y2="89521"/>
                        <a14:foregroundMark x1="41312" y1="89521" x2="18440" y2="88423"/>
                        <a14:foregroundMark x1="18440" y1="88423" x2="17553" y2="87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791" y="2747556"/>
            <a:ext cx="332460" cy="590647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B18DF692-9735-496D-AC1B-B3EDA0C684D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43" b="98098" l="9783" r="89946">
                        <a14:foregroundMark x1="51223" y1="27310" x2="51223" y2="27310"/>
                        <a14:foregroundMark x1="55707" y1="25136" x2="63179" y2="13043"/>
                        <a14:foregroundMark x1="63179" y1="13043" x2="57201" y2="30842"/>
                        <a14:foregroundMark x1="57201" y1="30842" x2="36549" y2="29755"/>
                        <a14:foregroundMark x1="36549" y1="29755" x2="44022" y2="21467"/>
                        <a14:foregroundMark x1="44022" y1="21467" x2="41033" y2="14402"/>
                        <a14:foregroundMark x1="41033" y1="14402" x2="60190" y2="6386"/>
                        <a14:foregroundMark x1="60190" y1="6386" x2="73370" y2="28804"/>
                        <a14:foregroundMark x1="73370" y1="28804" x2="59918" y2="96875"/>
                        <a14:foregroundMark x1="59918" y1="96875" x2="41033" y2="98098"/>
                        <a14:foregroundMark x1="41033" y1="98098" x2="54620" y2="90761"/>
                        <a14:foregroundMark x1="51630" y1="63451" x2="52174" y2="51087"/>
                        <a14:foregroundMark x1="52174" y1="51087" x2="23777" y2="52989"/>
                        <a14:foregroundMark x1="23777" y1="52989" x2="34647" y2="33696"/>
                        <a14:foregroundMark x1="34647" y1="33696" x2="50272" y2="21603"/>
                        <a14:foregroundMark x1="50272" y1="21603" x2="48098" y2="17935"/>
                        <a14:foregroundMark x1="48098" y1="17935" x2="31929" y2="23777"/>
                        <a14:foregroundMark x1="31929" y1="23777" x2="45788" y2="49457"/>
                        <a14:foregroundMark x1="45788" y1="49457" x2="54348" y2="31929"/>
                        <a14:foregroundMark x1="54348" y1="31929" x2="52310" y2="36413"/>
                        <a14:foregroundMark x1="58424" y1="29620" x2="51223" y2="27174"/>
                        <a14:foregroundMark x1="51223" y1="27174" x2="41440" y2="38723"/>
                        <a14:foregroundMark x1="41440" y1="38723" x2="52989" y2="31658"/>
                        <a14:foregroundMark x1="52989" y1="31658" x2="62908" y2="31386"/>
                        <a14:foregroundMark x1="62908" y1="31386" x2="55299" y2="32201"/>
                        <a14:foregroundMark x1="55299" y1="32201" x2="49457" y2="18071"/>
                        <a14:foregroundMark x1="49457" y1="18071" x2="39266" y2="5163"/>
                        <a14:foregroundMark x1="39266" y1="5163" x2="56929" y2="7337"/>
                        <a14:foregroundMark x1="56929" y1="7337" x2="42120" y2="2446"/>
                        <a14:foregroundMark x1="42120" y1="2446" x2="65353" y2="543"/>
                        <a14:foregroundMark x1="65353" y1="543" x2="64810" y2="63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616" y="5047620"/>
            <a:ext cx="342861" cy="34286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C21ECA64-0E7F-4A8E-99FF-CAB44926BAD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9434" b="94151" l="9959" r="89627">
                        <a14:foregroundMark x1="65975" y1="13396" x2="65975" y2="13396"/>
                        <a14:foregroundMark x1="40041" y1="12830" x2="58091" y2="11132"/>
                        <a14:foregroundMark x1="58091" y1="11132" x2="40871" y2="14717"/>
                        <a14:foregroundMark x1="40871" y1="14717" x2="49585" y2="14340"/>
                        <a14:foregroundMark x1="48963" y1="8113" x2="37967" y2="9434"/>
                        <a14:foregroundMark x1="37967" y1="9434" x2="59959" y2="10000"/>
                        <a14:foregroundMark x1="67427" y1="24717" x2="67427" y2="24717"/>
                        <a14:foregroundMark x1="66390" y1="21887" x2="66390" y2="21887"/>
                        <a14:foregroundMark x1="68911" y1="49730" x2="68465" y2="53962"/>
                        <a14:foregroundMark x1="69671" y1="42526" x2="69457" y2="44560"/>
                        <a14:foregroundMark x1="72822" y1="12642" x2="70181" y2="37689"/>
                        <a14:foregroundMark x1="76349" y1="17547" x2="66390" y2="34528"/>
                        <a14:foregroundMark x1="66390" y1="34528" x2="52490" y2="28302"/>
                        <a14:foregroundMark x1="52490" y1="28302" x2="58299" y2="16226"/>
                        <a14:foregroundMark x1="58299" y1="16226" x2="69917" y2="21132"/>
                        <a14:foregroundMark x1="69917" y1="21132" x2="70332" y2="29057"/>
                        <a14:foregroundMark x1="45643" y1="26604" x2="23859" y2="21321"/>
                        <a14:foregroundMark x1="23859" y1="21321" x2="38797" y2="14340"/>
                        <a14:foregroundMark x1="38797" y1="14340" x2="61203" y2="19623"/>
                        <a14:foregroundMark x1="61203" y1="19623" x2="48133" y2="27736"/>
                        <a14:foregroundMark x1="48133" y1="27736" x2="43568" y2="28491"/>
                        <a14:foregroundMark x1="29253" y1="16604" x2="29253" y2="16604"/>
                        <a14:foregroundMark x1="23651" y1="16226" x2="19295" y2="14528"/>
                        <a14:foregroundMark x1="59751" y1="88302" x2="59751" y2="88302"/>
                        <a14:foregroundMark x1="62033" y1="90943" x2="62033" y2="90943"/>
                        <a14:foregroundMark x1="64315" y1="85849" x2="58091" y2="94340"/>
                        <a14:foregroundMark x1="58091" y1="94340" x2="43568" y2="94151"/>
                        <a14:foregroundMark x1="43568" y1="94151" x2="43568" y2="93962"/>
                        <a14:foregroundMark x1="78008" y1="15283" x2="66805" y2="10755"/>
                        <a14:foregroundMark x1="66805" y1="10755" x2="77593" y2="10189"/>
                        <a14:foregroundMark x1="78828" y1="33396" x2="78838" y2="33585"/>
                        <a14:foregroundMark x1="78796" y1="32797" x2="78828" y2="33396"/>
                        <a14:foregroundMark x1="77593" y1="10189" x2="78467" y2="26603"/>
                        <a14:backgroundMark x1="79253" y1="33396" x2="79253" y2="33396"/>
                        <a14:backgroundMark x1="78008" y1="33396" x2="75934" y2="45849"/>
                        <a14:backgroundMark x1="75934" y1="45849" x2="77178" y2="52075"/>
                        <a14:backgroundMark x1="79876" y1="35849" x2="79668" y2="30000"/>
                        <a14:backgroundMark x1="78423" y1="33396" x2="74274" y2="43962"/>
                        <a14:backgroundMark x1="74274" y1="43962" x2="75726" y2="53585"/>
                        <a14:backgroundMark x1="75726" y1="53585" x2="75104" y2="55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830" y="5143413"/>
            <a:ext cx="348856" cy="383597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D3EBBC6-D6EE-49F9-9E3B-F3608A57488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7508" b="89936" l="9832" r="89928">
                        <a14:foregroundMark x1="47002" y1="7508" x2="47002" y2="7508"/>
                        <a14:foregroundMark x1="23981" y1="40256" x2="23981" y2="40256"/>
                        <a14:foregroundMark x1="21823" y1="34185" x2="21823" y2="34185"/>
                        <a14:foregroundMark x1="21103" y1="31150" x2="21103" y2="31150"/>
                        <a14:foregroundMark x1="61151" y1="89776" x2="61151" y2="89776"/>
                        <a14:foregroundMark x1="72182" y1="89776" x2="72182" y2="89776"/>
                        <a14:backgroundMark x1="77698" y1="50319" x2="77698" y2="50319"/>
                        <a14:backgroundMark x1="77218" y1="52556" x2="76499" y2="68850"/>
                        <a14:backgroundMark x1="76499" y1="68850" x2="76499" y2="65974"/>
                        <a14:backgroundMark x1="76259" y1="70767" x2="76499" y2="64696"/>
                        <a14:backgroundMark x1="79616" y1="53834" x2="76978" y2="50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094" y="1070057"/>
            <a:ext cx="706383" cy="1060422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BB5BDA5E-9B31-4331-9EB8-4F602FD1D550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9764" b="95748" l="9932" r="92245">
                        <a14:foregroundMark x1="85034" y1="31496" x2="85034" y2="31496"/>
                        <a14:foregroundMark x1="92245" y1="39370" x2="92245" y2="39370"/>
                        <a14:foregroundMark x1="49796" y1="95748" x2="49796" y2="95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674" y="6171724"/>
            <a:ext cx="814489" cy="703674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5560D100-3615-4412-B64B-AC4B68A60FA2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9918" b="89946" l="9918" r="92255">
                        <a14:foregroundMark x1="82609" y1="52038" x2="82609" y2="52038"/>
                        <a14:foregroundMark x1="88451" y1="16984" x2="88451" y2="16984"/>
                        <a14:foregroundMark x1="82745" y1="14810" x2="82745" y2="14810"/>
                        <a14:foregroundMark x1="81929" y1="14810" x2="81929" y2="14810"/>
                        <a14:foregroundMark x1="82473" y1="14674" x2="82473" y2="14674"/>
                        <a14:foregroundMark x1="82609" y1="14810" x2="82609" y2="14266"/>
                        <a14:foregroundMark x1="73098" y1="21332" x2="73098" y2="21332"/>
                        <a14:foregroundMark x1="20652" y1="23098" x2="20652" y2="23098"/>
                        <a14:foregroundMark x1="13451" y1="22011" x2="13451" y2="22011"/>
                        <a14:foregroundMark x1="14674" y1="42527" x2="14674" y2="42527"/>
                        <a14:foregroundMark x1="11549" y1="38587" x2="11549" y2="38587"/>
                        <a14:foregroundMark x1="11141" y1="38587" x2="11141" y2="38587"/>
                        <a14:foregroundMark x1="11141" y1="38587" x2="10462" y2="38451"/>
                        <a14:foregroundMark x1="13043" y1="16848" x2="12636" y2="16168"/>
                        <a14:foregroundMark x1="88043" y1="43071" x2="88043" y2="43071"/>
                        <a14:foregroundMark x1="92255" y1="50815" x2="92255" y2="50815"/>
                        <a14:foregroundMark x1="53940" y1="16576" x2="53940" y2="16576"/>
                        <a14:foregroundMark x1="48370" y1="18614" x2="37228" y2="19565"/>
                        <a14:foregroundMark x1="37228" y1="19565" x2="29891" y2="22418"/>
                        <a14:foregroundMark x1="29891" y1="22418" x2="52853" y2="16440"/>
                        <a14:foregroundMark x1="52853" y1="16440" x2="36277" y2="18750"/>
                        <a14:foregroundMark x1="36277" y1="18750" x2="29348" y2="21332"/>
                        <a14:foregroundMark x1="29348" y1="21332" x2="28533" y2="24049"/>
                        <a14:foregroundMark x1="26630" y1="24321" x2="26630" y2="24321"/>
                        <a14:foregroundMark x1="26630" y1="23098" x2="26630" y2="23098"/>
                        <a14:foregroundMark x1="25000" y1="24321" x2="25000" y2="24321"/>
                        <a14:foregroundMark x1="23505" y1="42663" x2="22826" y2="4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31" y="4893252"/>
            <a:ext cx="596171" cy="59617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673BA89-0FB2-4563-B9C6-D2A1A721DF4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9990" b="89602" l="272" r="89946">
                        <a14:foregroundMark x1="35734" y1="22120" x2="35734" y2="22120"/>
                        <a14:foregroundMark x1="53397" y1="23344" x2="53397" y2="23344"/>
                        <a14:foregroundMark x1="5571" y1="18756" x2="5571" y2="18756"/>
                        <a14:foregroundMark x1="1902" y1="28236" x2="1902" y2="28236"/>
                        <a14:foregroundMark x1="8560" y1="46891" x2="8560" y2="46891"/>
                        <a14:foregroundMark x1="951" y1="45056" x2="951" y2="45056"/>
                        <a14:foregroundMark x1="272" y1="68094" x2="272" y2="68094"/>
                        <a14:backgroundMark x1="5978" y1="36086" x2="5978" y2="36086"/>
                        <a14:backgroundMark x1="25000" y1="36493" x2="25000" y2="36493"/>
                        <a14:backgroundMark x1="36957" y1="33537" x2="36957" y2="33537"/>
                        <a14:backgroundMark x1="54755" y1="32926" x2="54755" y2="32926"/>
                        <a14:backgroundMark x1="20245" y1="62589" x2="20245" y2="62589"/>
                        <a14:backgroundMark x1="12908" y1="85525" x2="12908" y2="85525"/>
                        <a14:backgroundMark x1="55163" y1="44648" x2="55163" y2="44648"/>
                        <a14:backgroundMark x1="56386" y1="45362" x2="56386" y2="45362"/>
                        <a14:backgroundMark x1="54076" y1="51478" x2="54076" y2="51478"/>
                        <a14:backgroundMark x1="5163" y1="37615" x2="4348" y2="37309"/>
                        <a14:backgroundMark x1="36821" y1="59531" x2="36821" y2="59531"/>
                        <a14:backgroundMark x1="44973" y1="59327" x2="679" y2="60143"/>
                        <a14:backgroundMark x1="50679" y1="62895" x2="1087" y2="62589"/>
                        <a14:backgroundMark x1="55435" y1="81549" x2="55435" y2="81549"/>
                        <a14:backgroundMark x1="56386" y1="81957" x2="56386" y2="81957"/>
                        <a14:backgroundMark x1="58967" y1="81651" x2="49457" y2="87054"/>
                        <a14:backgroundMark x1="60462" y1="79103" x2="65761" y2="73700"/>
                        <a14:backgroundMark x1="62500" y1="73802" x2="61277" y2="66565"/>
                        <a14:backgroundMark x1="15761" y1="85933" x2="15761" y2="85933"/>
                        <a14:backgroundMark x1="10054" y1="85525" x2="23777" y2="85627"/>
                        <a14:backgroundMark x1="23777" y1="85627" x2="42120" y2="85117"/>
                        <a14:backgroundMark x1="1766" y1="34047" x2="44565" y2="33231"/>
                        <a14:backgroundMark x1="44565" y1="33231" x2="46603" y2="33639"/>
                        <a14:backgroundMark x1="55571" y1="46789" x2="55571" y2="46789"/>
                        <a14:backgroundMark x1="63587" y1="30683" x2="63587" y2="30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514806" y="4218303"/>
            <a:ext cx="694068" cy="92511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70DD574D-1EEF-442F-B6FF-52E67F043FA4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9918" b="89946" l="9918" r="92255">
                        <a14:foregroundMark x1="82609" y1="52038" x2="82609" y2="52038"/>
                        <a14:foregroundMark x1="88451" y1="16984" x2="88451" y2="16984"/>
                        <a14:foregroundMark x1="82745" y1="14810" x2="82745" y2="14810"/>
                        <a14:foregroundMark x1="81929" y1="14810" x2="81929" y2="14810"/>
                        <a14:foregroundMark x1="82473" y1="14674" x2="82473" y2="14674"/>
                        <a14:foregroundMark x1="82609" y1="14810" x2="82609" y2="14266"/>
                        <a14:foregroundMark x1="73098" y1="21332" x2="73098" y2="21332"/>
                        <a14:foregroundMark x1="20652" y1="23098" x2="20652" y2="23098"/>
                        <a14:foregroundMark x1="13451" y1="22011" x2="13451" y2="22011"/>
                        <a14:foregroundMark x1="14674" y1="42527" x2="14674" y2="42527"/>
                        <a14:foregroundMark x1="11549" y1="38587" x2="11549" y2="38587"/>
                        <a14:foregroundMark x1="11141" y1="38587" x2="11141" y2="38587"/>
                        <a14:foregroundMark x1="11141" y1="38587" x2="10462" y2="38451"/>
                        <a14:foregroundMark x1="13043" y1="16848" x2="12636" y2="16168"/>
                        <a14:foregroundMark x1="88043" y1="43071" x2="88043" y2="43071"/>
                        <a14:foregroundMark x1="92255" y1="50815" x2="92255" y2="50815"/>
                        <a14:foregroundMark x1="53940" y1="16576" x2="53940" y2="16576"/>
                        <a14:foregroundMark x1="48370" y1="18614" x2="37228" y2="19565"/>
                        <a14:foregroundMark x1="37228" y1="19565" x2="29891" y2="22418"/>
                        <a14:foregroundMark x1="29891" y1="22418" x2="52853" y2="16440"/>
                        <a14:foregroundMark x1="52853" y1="16440" x2="36277" y2="18750"/>
                        <a14:foregroundMark x1="36277" y1="18750" x2="29348" y2="21332"/>
                        <a14:foregroundMark x1="29348" y1="21332" x2="28533" y2="24049"/>
                        <a14:foregroundMark x1="26630" y1="24321" x2="26630" y2="24321"/>
                        <a14:foregroundMark x1="26630" y1="23098" x2="26630" y2="23098"/>
                        <a14:foregroundMark x1="25000" y1="24321" x2="25000" y2="24321"/>
                        <a14:foregroundMark x1="23505" y1="42663" x2="22826" y2="4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44" y="6361250"/>
            <a:ext cx="596171" cy="59617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80CFFF9-F52C-4728-A58F-1A8426C3B83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9918" b="89946" l="9918" r="92255">
                        <a14:foregroundMark x1="82609" y1="52038" x2="82609" y2="52038"/>
                        <a14:foregroundMark x1="88451" y1="16984" x2="88451" y2="16984"/>
                        <a14:foregroundMark x1="82745" y1="14810" x2="82745" y2="14810"/>
                        <a14:foregroundMark x1="81929" y1="14810" x2="81929" y2="14810"/>
                        <a14:foregroundMark x1="82473" y1="14674" x2="82473" y2="14674"/>
                        <a14:foregroundMark x1="82609" y1="14810" x2="82609" y2="14266"/>
                        <a14:foregroundMark x1="73098" y1="21332" x2="73098" y2="21332"/>
                        <a14:foregroundMark x1="20652" y1="23098" x2="20652" y2="23098"/>
                        <a14:foregroundMark x1="13451" y1="22011" x2="13451" y2="22011"/>
                        <a14:foregroundMark x1="14674" y1="42527" x2="14674" y2="42527"/>
                        <a14:foregroundMark x1="11549" y1="38587" x2="11549" y2="38587"/>
                        <a14:foregroundMark x1="11141" y1="38587" x2="11141" y2="38587"/>
                        <a14:foregroundMark x1="11141" y1="38587" x2="10462" y2="38451"/>
                        <a14:foregroundMark x1="13043" y1="16848" x2="12636" y2="16168"/>
                        <a14:foregroundMark x1="88043" y1="43071" x2="88043" y2="43071"/>
                        <a14:foregroundMark x1="92255" y1="50815" x2="92255" y2="50815"/>
                        <a14:foregroundMark x1="53940" y1="16576" x2="53940" y2="16576"/>
                        <a14:foregroundMark x1="48370" y1="18614" x2="37228" y2="19565"/>
                        <a14:foregroundMark x1="37228" y1="19565" x2="29891" y2="22418"/>
                        <a14:foregroundMark x1="29891" y1="22418" x2="52853" y2="16440"/>
                        <a14:foregroundMark x1="52853" y1="16440" x2="36277" y2="18750"/>
                        <a14:foregroundMark x1="36277" y1="18750" x2="29348" y2="21332"/>
                        <a14:foregroundMark x1="29348" y1="21332" x2="28533" y2="24049"/>
                        <a14:foregroundMark x1="26630" y1="24321" x2="26630" y2="24321"/>
                        <a14:foregroundMark x1="26630" y1="23098" x2="26630" y2="23098"/>
                        <a14:foregroundMark x1="25000" y1="24321" x2="25000" y2="24321"/>
                        <a14:foregroundMark x1="23505" y1="42663" x2="22826" y2="4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843" y="1004097"/>
            <a:ext cx="596171" cy="59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0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CD5C59-D04A-47AF-9B97-5AFE3FE58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029" y="6858000"/>
            <a:ext cx="6809687" cy="6767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F2795E-5922-4F31-8C74-BCA4CBBADECF}"/>
              </a:ext>
            </a:extLst>
          </p:cNvPr>
          <p:cNvSpPr txBox="1"/>
          <p:nvPr/>
        </p:nvSpPr>
        <p:spPr>
          <a:xfrm>
            <a:off x="271250" y="1662710"/>
            <a:ext cx="24924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Texnologiya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yetakchi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brend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iPhone,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iPad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Mac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ekotizimi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dizayn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qimmat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kompaniyalaridan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02F8FA-562B-41FB-85AF-9A3FD652F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026" y="2783402"/>
            <a:ext cx="2927472" cy="24660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9080ED-9D09-401D-8D3A-0D417188F7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4" b="89946" l="6386" r="89946">
                        <a14:foregroundMark x1="6386" y1="58967" x2="6386" y2="58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24" y="5448362"/>
            <a:ext cx="4413759" cy="66206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6D7F0EC-CAD1-464E-BCE2-4D76B19F70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3" b="89946" l="3533" r="96739">
                        <a14:foregroundMark x1="8560" y1="60190" x2="8560" y2="60190"/>
                        <a14:foregroundMark x1="3668" y1="65082" x2="3668" y2="65082"/>
                        <a14:foregroundMark x1="93342" y1="71467" x2="93342" y2="71467"/>
                        <a14:foregroundMark x1="96739" y1="70652" x2="96739" y2="70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807" y="3341560"/>
            <a:ext cx="3867988" cy="386798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81A5D2-AF1D-405D-AC13-9E90EDC04F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668" b="90897" l="9783" r="89946">
                        <a14:foregroundMark x1="21603" y1="36413" x2="21603" y2="36413"/>
                        <a14:foregroundMark x1="41304" y1="7473" x2="41304" y2="7473"/>
                        <a14:foregroundMark x1="37636" y1="5842" x2="37636" y2="5842"/>
                        <a14:foregroundMark x1="62364" y1="90897" x2="62364" y2="90897"/>
                        <a14:foregroundMark x1="42935" y1="3668" x2="42935" y2="3668"/>
                        <a14:foregroundMark x1="84375" y1="17935" x2="84375" y2="17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121" y="5774016"/>
            <a:ext cx="3515151" cy="351515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07EFB6-1C66-4BAD-883A-09246B8104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18" b="89946" l="9918" r="91440">
                        <a14:foregroundMark x1="67255" y1="27853" x2="67255" y2="27853"/>
                        <a14:foregroundMark x1="67391" y1="19837" x2="67391" y2="19837"/>
                        <a14:foregroundMark x1="73777" y1="20788" x2="73777" y2="20788"/>
                        <a14:foregroundMark x1="84375" y1="34511" x2="84375" y2="34511"/>
                        <a14:foregroundMark x1="83696" y1="30707" x2="83696" y2="30707"/>
                        <a14:foregroundMark x1="80027" y1="31929" x2="80027" y2="31929"/>
                        <a14:foregroundMark x1="73098" y1="34647" x2="73098" y2="34647"/>
                        <a14:foregroundMark x1="71332" y1="32745" x2="71332" y2="32745"/>
                        <a14:foregroundMark x1="70652" y1="38587" x2="70652" y2="38587"/>
                        <a14:foregroundMark x1="72826" y1="39130" x2="72826" y2="39130"/>
                        <a14:foregroundMark x1="87636" y1="43071" x2="87636" y2="43071"/>
                        <a14:foregroundMark x1="88995" y1="44293" x2="88995" y2="44293"/>
                        <a14:foregroundMark x1="91440" y1="41984" x2="91440" y2="41984"/>
                        <a14:foregroundMark x1="79620" y1="47283" x2="79620" y2="47283"/>
                        <a14:foregroundMark x1="81522" y1="45652" x2="81522" y2="45652"/>
                        <a14:foregroundMark x1="81386" y1="56522" x2="81386" y2="56522"/>
                        <a14:foregroundMark x1="85734" y1="57337" x2="85734" y2="57337"/>
                        <a14:foregroundMark x1="89810" y1="55027" x2="89810" y2="55027"/>
                        <a14:foregroundMark x1="81658" y1="37772" x2="81658" y2="37772"/>
                        <a14:foregroundMark x1="63859" y1="34783" x2="63859" y2="34783"/>
                        <a14:foregroundMark x1="36549" y1="44293" x2="36549" y2="44293"/>
                        <a14:foregroundMark x1="36141" y1="44158" x2="36141" y2="44158"/>
                        <a14:foregroundMark x1="35870" y1="44973" x2="35870" y2="44973"/>
                        <a14:foregroundMark x1="36005" y1="44973" x2="36005" y2="44973"/>
                        <a14:foregroundMark x1="36277" y1="44837" x2="36277" y2="44837"/>
                        <a14:foregroundMark x1="35734" y1="44837" x2="36141" y2="45652"/>
                        <a14:foregroundMark x1="49592" y1="56929" x2="49592" y2="56929"/>
                        <a14:foregroundMark x1="48913" y1="56658" x2="48913" y2="56658"/>
                        <a14:foregroundMark x1="46467" y1="58016" x2="46467" y2="58016"/>
                        <a14:foregroundMark x1="69293" y1="69565" x2="69293" y2="69565"/>
                        <a14:foregroundMark x1="71603" y1="68071" x2="71603" y2="68071"/>
                        <a14:foregroundMark x1="70516" y1="68614" x2="70516" y2="68614"/>
                        <a14:foregroundMark x1="70516" y1="68614" x2="69429" y2="69293"/>
                        <a14:foregroundMark x1="70245" y1="69429" x2="70245" y2="69429"/>
                        <a14:foregroundMark x1="70924" y1="68750" x2="70924" y2="68750"/>
                        <a14:foregroundMark x1="72147" y1="67799" x2="72147" y2="67799"/>
                        <a14:foregroundMark x1="71739" y1="68342" x2="71739" y2="68342"/>
                        <a14:foregroundMark x1="72826" y1="67527" x2="72826" y2="67527"/>
                        <a14:foregroundMark x1="73777" y1="66576" x2="73777" y2="66576"/>
                        <a14:foregroundMark x1="73370" y1="66848" x2="72962" y2="67255"/>
                        <a14:foregroundMark x1="74049" y1="66033" x2="74049" y2="66033"/>
                        <a14:foregroundMark x1="74457" y1="65353" x2="74457" y2="65353"/>
                        <a14:foregroundMark x1="75000" y1="64946" x2="73777" y2="67120"/>
                        <a14:foregroundMark x1="75408" y1="64402" x2="75408" y2="64130"/>
                        <a14:foregroundMark x1="75408" y1="65082" x2="75408" y2="65082"/>
                        <a14:foregroundMark x1="75543" y1="64266" x2="75543" y2="64266"/>
                        <a14:foregroundMark x1="75951" y1="64402" x2="75951" y2="64402"/>
                        <a14:foregroundMark x1="76223" y1="63451" x2="76223" y2="63451"/>
                        <a14:foregroundMark x1="72962" y1="68071" x2="72962" y2="68071"/>
                        <a14:foregroundMark x1="71875" y1="68750" x2="71875" y2="68750"/>
                        <a14:foregroundMark x1="71060" y1="69293" x2="71060" y2="69293"/>
                        <a14:foregroundMark x1="70245" y1="70109" x2="70245" y2="70109"/>
                        <a14:foregroundMark x1="69565" y1="70788" x2="69565" y2="70788"/>
                        <a14:foregroundMark x1="68342" y1="71196" x2="68342" y2="71196"/>
                        <a14:foregroundMark x1="67391" y1="71875" x2="67391" y2="71875"/>
                        <a14:foregroundMark x1="66440" y1="72283" x2="66440" y2="72283"/>
                        <a14:foregroundMark x1="65353" y1="72554" x2="65353" y2="72554"/>
                        <a14:foregroundMark x1="64538" y1="72690" x2="64538" y2="72690"/>
                        <a14:foregroundMark x1="63451" y1="72962" x2="63451" y2="72962"/>
                        <a14:foregroundMark x1="24592" y1="18207" x2="24592" y2="18207"/>
                        <a14:foregroundMark x1="24049" y1="19022" x2="24049" y2="19022"/>
                        <a14:foregroundMark x1="25136" y1="17527" x2="25136" y2="17527"/>
                        <a14:backgroundMark x1="36821" y1="44022" x2="36821" y2="44022"/>
                        <a14:backgroundMark x1="36685" y1="44158" x2="36685" y2="44158"/>
                        <a14:backgroundMark x1="79484" y1="46875" x2="79484" y2="46875"/>
                        <a14:backgroundMark x1="79891" y1="47147" x2="79891" y2="47147"/>
                        <a14:backgroundMark x1="81250" y1="45245" x2="81250" y2="45245"/>
                        <a14:backgroundMark x1="81522" y1="45380" x2="81522" y2="45380"/>
                        <a14:backgroundMark x1="77038" y1="48913" x2="77038" y2="48913"/>
                        <a14:backgroundMark x1="44158" y1="58696" x2="44158" y2="58696"/>
                        <a14:backgroundMark x1="43750" y1="59103" x2="43750" y2="59103"/>
                        <a14:backgroundMark x1="46332" y1="57065" x2="46332" y2="57065"/>
                        <a14:backgroundMark x1="44973" y1="58016" x2="44973" y2="58016"/>
                        <a14:backgroundMark x1="46196" y1="57473" x2="46196" y2="57473"/>
                        <a14:backgroundMark x1="47011" y1="57473" x2="48641" y2="56250"/>
                        <a14:backgroundMark x1="47147" y1="57065" x2="47147" y2="57065"/>
                        <a14:backgroundMark x1="46739" y1="56929" x2="46739" y2="56929"/>
                        <a14:backgroundMark x1="46603" y1="56929" x2="46603" y2="56929"/>
                        <a14:backgroundMark x1="45516" y1="58288" x2="45924" y2="57473"/>
                        <a14:backgroundMark x1="43750" y1="60054" x2="43750" y2="60054"/>
                        <a14:backgroundMark x1="46332" y1="57880" x2="46332" y2="57880"/>
                        <a14:backgroundMark x1="46739" y1="57201" x2="46739" y2="57201"/>
                        <a14:backgroundMark x1="46875" y1="56793" x2="46875" y2="56793"/>
                        <a14:backgroundMark x1="47962" y1="56658" x2="46196" y2="56793"/>
                        <a14:backgroundMark x1="41712" y1="61821" x2="41712" y2="61821"/>
                        <a14:backgroundMark x1="61957" y1="74049" x2="61957" y2="74049"/>
                        <a14:backgroundMark x1="62092" y1="74728" x2="62092" y2="74728"/>
                        <a14:backgroundMark x1="61821" y1="74457" x2="63315" y2="73505"/>
                        <a14:backgroundMark x1="63315" y1="73913" x2="63043" y2="73913"/>
                        <a14:backgroundMark x1="61005" y1="74321" x2="61005" y2="74321"/>
                        <a14:backgroundMark x1="61005" y1="73777" x2="61005" y2="73777"/>
                        <a14:backgroundMark x1="61277" y1="74049" x2="61005" y2="73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297" y="-42442"/>
            <a:ext cx="1984257" cy="19842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F3D204-D0F7-48B6-89BD-400636EE7C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487" b="89947" l="9918" r="89946">
                        <a14:foregroundMark x1="30299" y1="7487" x2="30299" y2="7487"/>
                        <a14:foregroundMark x1="28533" y1="80749" x2="28533" y2="80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301" y="-2652001"/>
            <a:ext cx="1564624" cy="19876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E44793E-DEC9-4102-BC85-642CC41BD6A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497" y="-406984"/>
            <a:ext cx="1713124" cy="195354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D100ADD-0C8E-4591-8DD8-D853CD11C33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482" y="1749759"/>
            <a:ext cx="2236213" cy="223621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387D7D6-30F8-4866-A4FB-E9888FB30E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83" b="89848" l="10000" r="90000">
                        <a14:foregroundMark x1="40000" y1="7783" x2="40000" y2="7783"/>
                        <a14:foregroundMark x1="41413" y1="89340" x2="41413" y2="89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998" y="463367"/>
            <a:ext cx="3864636" cy="248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22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F046A9-FF52-443D-A925-440A126D6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87" b="89947" l="9918" r="89946">
                        <a14:foregroundMark x1="30299" y1="7487" x2="30299" y2="7487"/>
                        <a14:foregroundMark x1="28533" y1="80749" x2="28533" y2="807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237860" y="8029586"/>
            <a:ext cx="2356428" cy="29935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A6F73F-5583-47FA-9672-CAD45C58A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466" y="305316"/>
            <a:ext cx="6843884" cy="68014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B87A43-E935-47B2-9570-4900EFD89D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452" y="305316"/>
            <a:ext cx="6809687" cy="67674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2D46C1-9C1E-44BF-B782-BE5FA8859992}"/>
              </a:ext>
            </a:extLst>
          </p:cNvPr>
          <p:cNvSpPr txBox="1"/>
          <p:nvPr/>
        </p:nvSpPr>
        <p:spPr>
          <a:xfrm>
            <a:off x="283410" y="1536174"/>
            <a:ext cx="3048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Apple'ning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1976-yilda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Stiv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Jobs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Stiv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Voznyak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Ronald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Ueyn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Apple I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1984-yilda Macintosh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kompyuteri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bozorga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iPhone 2007-yilda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etilib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smartfon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bozorida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inqilob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BCB06F-D2F5-4A8A-8537-57AB094726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941" y="2077456"/>
            <a:ext cx="2465858" cy="20772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1A1CC1-0C62-4374-816E-92AA467628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4" b="89946" l="6386" r="89946">
                        <a14:foregroundMark x1="6386" y1="58967" x2="6386" y2="589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151" b="25380"/>
          <a:stretch/>
        </p:blipFill>
        <p:spPr>
          <a:xfrm>
            <a:off x="8173660" y="4016679"/>
            <a:ext cx="4018340" cy="28612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C4DAFB-6F4C-4FC6-9A44-650210786B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83" b="89946" l="3533" r="96739">
                        <a14:foregroundMark x1="8560" y1="60190" x2="8560" y2="60190"/>
                        <a14:foregroundMark x1="3668" y1="65082" x2="3668" y2="65082"/>
                        <a14:foregroundMark x1="93342" y1="71467" x2="93342" y2="71467"/>
                        <a14:foregroundMark x1="96739" y1="70652" x2="96739" y2="70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12" y="7592373"/>
            <a:ext cx="3867988" cy="38679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0C8DD4-457B-4211-AE19-4A1A0E190A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68" b="90897" l="9783" r="89946">
                        <a14:foregroundMark x1="21603" y1="36413" x2="21603" y2="36413"/>
                        <a14:foregroundMark x1="41304" y1="7473" x2="41304" y2="7473"/>
                        <a14:foregroundMark x1="37636" y1="5842" x2="37636" y2="5842"/>
                        <a14:foregroundMark x1="62364" y1="90897" x2="62364" y2="90897"/>
                        <a14:foregroundMark x1="42935" y1="3668" x2="42935" y2="3668"/>
                        <a14:foregroundMark x1="84375" y1="17935" x2="84375" y2="17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686" y="-67241"/>
            <a:ext cx="2331695" cy="23316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9428DC-EFAD-46BA-9E71-B66F6B59B3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18" b="89946" l="9918" r="91440">
                        <a14:foregroundMark x1="67255" y1="27853" x2="67255" y2="27853"/>
                        <a14:foregroundMark x1="67391" y1="19837" x2="67391" y2="19837"/>
                        <a14:foregroundMark x1="73777" y1="20788" x2="73777" y2="20788"/>
                        <a14:foregroundMark x1="84375" y1="34511" x2="84375" y2="34511"/>
                        <a14:foregroundMark x1="83696" y1="30707" x2="83696" y2="30707"/>
                        <a14:foregroundMark x1="80027" y1="31929" x2="80027" y2="31929"/>
                        <a14:foregroundMark x1="73098" y1="34647" x2="73098" y2="34647"/>
                        <a14:foregroundMark x1="71332" y1="32745" x2="71332" y2="32745"/>
                        <a14:foregroundMark x1="70652" y1="38587" x2="70652" y2="38587"/>
                        <a14:foregroundMark x1="72826" y1="39130" x2="72826" y2="39130"/>
                        <a14:foregroundMark x1="87636" y1="43071" x2="87636" y2="43071"/>
                        <a14:foregroundMark x1="88995" y1="44293" x2="88995" y2="44293"/>
                        <a14:foregroundMark x1="91440" y1="41984" x2="91440" y2="41984"/>
                        <a14:foregroundMark x1="79620" y1="47283" x2="79620" y2="47283"/>
                        <a14:foregroundMark x1="81522" y1="45652" x2="81522" y2="45652"/>
                        <a14:foregroundMark x1="81386" y1="56522" x2="81386" y2="56522"/>
                        <a14:foregroundMark x1="85734" y1="57337" x2="85734" y2="57337"/>
                        <a14:foregroundMark x1="89810" y1="55027" x2="89810" y2="55027"/>
                        <a14:foregroundMark x1="81658" y1="37772" x2="81658" y2="37772"/>
                        <a14:foregroundMark x1="63859" y1="34783" x2="63859" y2="34783"/>
                        <a14:foregroundMark x1="36549" y1="44293" x2="36549" y2="44293"/>
                        <a14:foregroundMark x1="36141" y1="44158" x2="36141" y2="44158"/>
                        <a14:foregroundMark x1="35870" y1="44973" x2="35870" y2="44973"/>
                        <a14:foregroundMark x1="36005" y1="44973" x2="36005" y2="44973"/>
                        <a14:foregroundMark x1="36277" y1="44837" x2="36277" y2="44837"/>
                        <a14:foregroundMark x1="35734" y1="44837" x2="36141" y2="45652"/>
                        <a14:foregroundMark x1="49592" y1="56929" x2="49592" y2="56929"/>
                        <a14:foregroundMark x1="48913" y1="56658" x2="48913" y2="56658"/>
                        <a14:foregroundMark x1="46467" y1="58016" x2="46467" y2="58016"/>
                        <a14:foregroundMark x1="69293" y1="69565" x2="69293" y2="69565"/>
                        <a14:foregroundMark x1="71603" y1="68071" x2="71603" y2="68071"/>
                        <a14:foregroundMark x1="70516" y1="68614" x2="70516" y2="68614"/>
                        <a14:foregroundMark x1="70516" y1="68614" x2="69429" y2="69293"/>
                        <a14:foregroundMark x1="70245" y1="69429" x2="70245" y2="69429"/>
                        <a14:foregroundMark x1="70924" y1="68750" x2="70924" y2="68750"/>
                        <a14:foregroundMark x1="72147" y1="67799" x2="72147" y2="67799"/>
                        <a14:foregroundMark x1="71739" y1="68342" x2="71739" y2="68342"/>
                        <a14:foregroundMark x1="72826" y1="67527" x2="72826" y2="67527"/>
                        <a14:foregroundMark x1="73777" y1="66576" x2="73777" y2="66576"/>
                        <a14:foregroundMark x1="73370" y1="66848" x2="72962" y2="67255"/>
                        <a14:foregroundMark x1="74049" y1="66033" x2="74049" y2="66033"/>
                        <a14:foregroundMark x1="74457" y1="65353" x2="74457" y2="65353"/>
                        <a14:foregroundMark x1="75000" y1="64946" x2="73777" y2="67120"/>
                        <a14:foregroundMark x1="75408" y1="64402" x2="75408" y2="64130"/>
                        <a14:foregroundMark x1="75408" y1="65082" x2="75408" y2="65082"/>
                        <a14:foregroundMark x1="75543" y1="64266" x2="75543" y2="64266"/>
                        <a14:foregroundMark x1="75951" y1="64402" x2="75951" y2="64402"/>
                        <a14:foregroundMark x1="76223" y1="63451" x2="76223" y2="63451"/>
                        <a14:foregroundMark x1="72962" y1="68071" x2="72962" y2="68071"/>
                        <a14:foregroundMark x1="71875" y1="68750" x2="71875" y2="68750"/>
                        <a14:foregroundMark x1="71060" y1="69293" x2="71060" y2="69293"/>
                        <a14:foregroundMark x1="70245" y1="70109" x2="70245" y2="70109"/>
                        <a14:foregroundMark x1="69565" y1="70788" x2="69565" y2="70788"/>
                        <a14:foregroundMark x1="68342" y1="71196" x2="68342" y2="71196"/>
                        <a14:foregroundMark x1="67391" y1="71875" x2="67391" y2="71875"/>
                        <a14:foregroundMark x1="66440" y1="72283" x2="66440" y2="72283"/>
                        <a14:foregroundMark x1="65353" y1="72554" x2="65353" y2="72554"/>
                        <a14:foregroundMark x1="64538" y1="72690" x2="64538" y2="72690"/>
                        <a14:foregroundMark x1="63451" y1="72962" x2="63451" y2="72962"/>
                        <a14:foregroundMark x1="24592" y1="18207" x2="24592" y2="18207"/>
                        <a14:foregroundMark x1="24049" y1="19022" x2="24049" y2="19022"/>
                        <a14:foregroundMark x1="25136" y1="17527" x2="25136" y2="17527"/>
                        <a14:backgroundMark x1="36821" y1="44022" x2="36821" y2="44022"/>
                        <a14:backgroundMark x1="36685" y1="44158" x2="36685" y2="44158"/>
                        <a14:backgroundMark x1="79484" y1="46875" x2="79484" y2="46875"/>
                        <a14:backgroundMark x1="79891" y1="47147" x2="79891" y2="47147"/>
                        <a14:backgroundMark x1="81250" y1="45245" x2="81250" y2="45245"/>
                        <a14:backgroundMark x1="81522" y1="45380" x2="81522" y2="45380"/>
                        <a14:backgroundMark x1="77038" y1="48913" x2="77038" y2="48913"/>
                        <a14:backgroundMark x1="44158" y1="58696" x2="44158" y2="58696"/>
                        <a14:backgroundMark x1="43750" y1="59103" x2="43750" y2="59103"/>
                        <a14:backgroundMark x1="46332" y1="57065" x2="46332" y2="57065"/>
                        <a14:backgroundMark x1="44973" y1="58016" x2="44973" y2="58016"/>
                        <a14:backgroundMark x1="46196" y1="57473" x2="46196" y2="57473"/>
                        <a14:backgroundMark x1="47011" y1="57473" x2="48641" y2="56250"/>
                        <a14:backgroundMark x1="47147" y1="57065" x2="47147" y2="57065"/>
                        <a14:backgroundMark x1="46739" y1="56929" x2="46739" y2="56929"/>
                        <a14:backgroundMark x1="46603" y1="56929" x2="46603" y2="56929"/>
                        <a14:backgroundMark x1="45516" y1="58288" x2="45924" y2="57473"/>
                        <a14:backgroundMark x1="43750" y1="60054" x2="43750" y2="60054"/>
                        <a14:backgroundMark x1="46332" y1="57880" x2="46332" y2="57880"/>
                        <a14:backgroundMark x1="46739" y1="57201" x2="46739" y2="57201"/>
                        <a14:backgroundMark x1="46875" y1="56793" x2="46875" y2="56793"/>
                        <a14:backgroundMark x1="47962" y1="56658" x2="46196" y2="56793"/>
                        <a14:backgroundMark x1="41712" y1="61821" x2="41712" y2="61821"/>
                        <a14:backgroundMark x1="61957" y1="74049" x2="61957" y2="74049"/>
                        <a14:backgroundMark x1="62092" y1="74728" x2="62092" y2="74728"/>
                        <a14:backgroundMark x1="61821" y1="74457" x2="63315" y2="73505"/>
                        <a14:backgroundMark x1="63315" y1="73913" x2="63043" y2="73913"/>
                        <a14:backgroundMark x1="61005" y1="74321" x2="61005" y2="74321"/>
                        <a14:backgroundMark x1="61005" y1="73777" x2="61005" y2="73777"/>
                        <a14:backgroundMark x1="61277" y1="74049" x2="61005" y2="73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270723" y="4866923"/>
            <a:ext cx="7411219" cy="74112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43DF54D-F9AD-4FA3-889C-A177D424C8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513" y="985520"/>
            <a:ext cx="2465858" cy="28119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F82491-B524-4B34-B247-E26796EE508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6256856" y="4798717"/>
            <a:ext cx="993914" cy="9939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69A7AD-F031-457B-B1CA-22C32B4513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83" b="89848" l="10000" r="90000">
                        <a14:foregroundMark x1="40000" y1="7783" x2="40000" y2="7783"/>
                        <a14:foregroundMark x1="41413" y1="89340" x2="41413" y2="89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0330" y="1319754"/>
            <a:ext cx="2090075" cy="134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98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756707-2EEF-4141-A038-EECDFECCD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090" y="5111513"/>
            <a:ext cx="7329691" cy="6229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6FABF4-77B4-467D-A3E8-78110B037F41}"/>
              </a:ext>
            </a:extLst>
          </p:cNvPr>
          <p:cNvSpPr txBox="1"/>
          <p:nvPr/>
        </p:nvSpPr>
        <p:spPr>
          <a:xfrm>
            <a:off x="310148" y="1789033"/>
            <a:ext cx="317633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kiyim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poyabzal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chiqaruvchi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kompaniyalaridan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It"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shiori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Swoosh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logotipi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Sportchilar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mashhurlar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hamkorlik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(Michael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Jordan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Cristiano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Ronaldo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5C402A-B2AD-4982-BA31-1ECB92720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0489" y1="76253" x2="40489" y2="76253"/>
                        <a14:backgroundMark x1="51630" y1="75599" x2="64946" y2="65795"/>
                        <a14:backgroundMark x1="64946" y1="65795" x2="72690" y2="63508"/>
                        <a14:backgroundMark x1="84375" y1="50000" x2="50951" y2="79847"/>
                        <a14:backgroundMark x1="50951" y1="79847" x2="28261" y2="91394"/>
                        <a14:backgroundMark x1="28261" y1="91394" x2="25543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060" y="98970"/>
            <a:ext cx="549835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396808-511D-40AC-B43A-94F878BF73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5842" r="89946">
                        <a14:foregroundMark x1="10054" y1="35870" x2="10054" y2="35870"/>
                        <a14:foregroundMark x1="5842" y1="30870" x2="5842" y2="30870"/>
                        <a14:foregroundMark x1="67799" y1="53152" x2="67799" y2="53152"/>
                        <a14:foregroundMark x1="59103" y1="68696" x2="59103" y2="6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551" y="5923128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119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6FABF4-77B4-467D-A3E8-78110B037F41}"/>
              </a:ext>
            </a:extLst>
          </p:cNvPr>
          <p:cNvSpPr txBox="1"/>
          <p:nvPr/>
        </p:nvSpPr>
        <p:spPr>
          <a:xfrm>
            <a:off x="310148" y="1673123"/>
            <a:ext cx="317633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Nike'ning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1964-yilda Fil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Nayt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Bill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Bauerman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"Blue Ribbon Sports"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1971-yilda Nike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poyabzali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Nike Cortez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1980-yillarda Air Jordan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liniyasi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muvaffaqiyatga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495AAC-A135-4693-B743-2325C1B6D2F5}"/>
              </a:ext>
            </a:extLst>
          </p:cNvPr>
          <p:cNvSpPr/>
          <p:nvPr/>
        </p:nvSpPr>
        <p:spPr>
          <a:xfrm>
            <a:off x="3552669" y="2241030"/>
            <a:ext cx="5598826" cy="3312826"/>
          </a:xfrm>
          <a:prstGeom prst="rect">
            <a:avLst/>
          </a:prstGeom>
          <a:solidFill>
            <a:srgbClr val="010101"/>
          </a:solidFill>
          <a:ln>
            <a:solidFill>
              <a:srgbClr val="01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756707-2EEF-4141-A038-EECDFECCD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802" y="314325"/>
            <a:ext cx="7329691" cy="6229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563C24-6091-4ACB-8EC3-F876713AD6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0489" y1="76253" x2="40489" y2="76253"/>
                        <a14:backgroundMark x1="51630" y1="75599" x2="64946" y2="65795"/>
                        <a14:backgroundMark x1="64946" y1="65795" x2="72690" y2="63508"/>
                        <a14:backgroundMark x1="84375" y1="50000" x2="50951" y2="79847"/>
                        <a14:backgroundMark x1="50951" y1="79847" x2="28261" y2="91394"/>
                        <a14:backgroundMark x1="28261" y1="91394" x2="25543" y2="92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526" y="-5824158"/>
            <a:ext cx="549835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9DD011-710B-4B3B-8697-42C708750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5842" r="89946">
                        <a14:foregroundMark x1="10054" y1="35870" x2="10054" y2="35870"/>
                        <a14:foregroundMark x1="5842" y1="30870" x2="5842" y2="30870"/>
                        <a14:foregroundMark x1="67799" y1="53152" x2="67799" y2="53152"/>
                        <a14:foregroundMark x1="59103" y1="68696" x2="59103" y2="6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252" y="169451"/>
            <a:ext cx="5634713" cy="704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59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7A9BA8-1AAD-4AFB-9554-7C91859B7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03" b="92125" l="9783" r="89946">
                        <a14:foregroundMark x1="55571" y1="8285" x2="55571" y2="8285"/>
                        <a14:foregroundMark x1="53125" y1="92125" x2="53125" y2="9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515" y="2016911"/>
            <a:ext cx="2141442" cy="3546763"/>
          </a:xfrm>
          <a:prstGeom prst="ellipse">
            <a:avLst/>
          </a:prstGeom>
          <a:ln>
            <a:noFill/>
          </a:ln>
          <a:effectLst>
            <a:glow>
              <a:schemeClr val="accent1"/>
            </a:glow>
            <a:reflection stA="22000" endPos="65000" dir="5400000" sy="-100000" algn="bl" rotWithShape="0"/>
            <a:softEdge rad="63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0AB843-FBD7-4E95-AA81-2A0401A08770}"/>
              </a:ext>
            </a:extLst>
          </p:cNvPr>
          <p:cNvSpPr txBox="1"/>
          <p:nvPr/>
        </p:nvSpPr>
        <p:spPr>
          <a:xfrm>
            <a:off x="394416" y="503353"/>
            <a:ext cx="41518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gazlangan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ichimligi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200+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mamlakatda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sotiladi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"Open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Happiness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Taste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Feeling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shiorlari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Pepsi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raqobati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tanilgan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8704C0-442A-4205-8806-00191841B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8" y="3790292"/>
            <a:ext cx="4433207" cy="14518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48603A-6D95-40D9-A9D4-F259DC52F5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86" b="95000" l="10000" r="90000">
                        <a14:foregroundMark x1="52400" y1="5286" x2="52400" y2="5286"/>
                        <a14:foregroundMark x1="47200" y1="89857" x2="47200" y2="89857"/>
                        <a14:foregroundMark x1="45200" y1="95000" x2="45200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32" y="1747967"/>
            <a:ext cx="2917607" cy="40846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A6F2E8-1DAE-4EAD-9EE3-5CB4FA0168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5000" l="5556" r="97778">
                        <a14:foregroundMark x1="55000" y1="25833" x2="55000" y2="25833"/>
                        <a14:foregroundMark x1="43056" y1="27917" x2="43056" y2="27917"/>
                        <a14:foregroundMark x1="43333" y1="26875" x2="43333" y2="26875"/>
                        <a14:foregroundMark x1="48611" y1="25208" x2="51667" y2="25833"/>
                        <a14:foregroundMark x1="63611" y1="29375" x2="55000" y2="45208"/>
                        <a14:foregroundMark x1="55000" y1="45208" x2="59167" y2="50625"/>
                        <a14:foregroundMark x1="53611" y1="64792" x2="31944" y2="75208"/>
                        <a14:foregroundMark x1="31944" y1="75208" x2="32500" y2="75208"/>
                        <a14:foregroundMark x1="59722" y1="24583" x2="63333" y2="23958"/>
                        <a14:foregroundMark x1="56111" y1="23958" x2="50833" y2="24167"/>
                        <a14:foregroundMark x1="42222" y1="95208" x2="42222" y2="95208"/>
                        <a14:foregroundMark x1="5556" y1="80417" x2="5556" y2="80417"/>
                        <a14:foregroundMark x1="45278" y1="76458" x2="43333" y2="76250"/>
                        <a14:foregroundMark x1="93056" y1="77083" x2="93056" y2="77083"/>
                        <a14:foregroundMark x1="61667" y1="93750" x2="61667" y2="93750"/>
                        <a14:foregroundMark x1="71111" y1="86042" x2="71111" y2="86042"/>
                        <a14:foregroundMark x1="97778" y1="73125" x2="97778" y2="73125"/>
                        <a14:backgroundMark x1="74444" y1="37917" x2="75556" y2="43125"/>
                        <a14:backgroundMark x1="73611" y1="66875" x2="73611" y2="66875"/>
                        <a14:backgroundMark x1="74444" y1="63125" x2="74444" y2="63125"/>
                        <a14:backgroundMark x1="74444" y1="63125" x2="74444" y2="63125"/>
                        <a14:backgroundMark x1="74722" y1="65833" x2="74722" y2="65833"/>
                        <a14:backgroundMark x1="74722" y1="65833" x2="74722" y2="65833"/>
                        <a14:backgroundMark x1="74722" y1="67500" x2="74722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128" y="-3429000"/>
            <a:ext cx="1882254" cy="250967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D9C5BB-530A-4700-BF4A-DF84C579C1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683" b="90519" l="9752" r="89894">
                        <a14:foregroundMark x1="39184" y1="8782" x2="39184" y2="8782"/>
                        <a14:foregroundMark x1="67376" y1="88323" x2="67376" y2="88323"/>
                        <a14:foregroundMark x1="73404" y1="90519" x2="41312" y2="89521"/>
                        <a14:foregroundMark x1="41312" y1="89521" x2="18440" y2="88423"/>
                        <a14:foregroundMark x1="18440" y1="88423" x2="17553" y2="87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7163" y="0"/>
            <a:ext cx="1375647" cy="244396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9EDE14-AA8B-4B4F-8FBD-C7DE80C5BE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43" b="98098" l="9783" r="89946">
                        <a14:foregroundMark x1="51223" y1="27310" x2="51223" y2="27310"/>
                        <a14:foregroundMark x1="55707" y1="25136" x2="63179" y2="13043"/>
                        <a14:foregroundMark x1="63179" y1="13043" x2="57201" y2="30842"/>
                        <a14:foregroundMark x1="57201" y1="30842" x2="36549" y2="29755"/>
                        <a14:foregroundMark x1="36549" y1="29755" x2="44022" y2="21467"/>
                        <a14:foregroundMark x1="44022" y1="21467" x2="41033" y2="14402"/>
                        <a14:foregroundMark x1="41033" y1="14402" x2="60190" y2="6386"/>
                        <a14:foregroundMark x1="60190" y1="6386" x2="73370" y2="28804"/>
                        <a14:foregroundMark x1="73370" y1="28804" x2="59918" y2="96875"/>
                        <a14:foregroundMark x1="59918" y1="96875" x2="41033" y2="98098"/>
                        <a14:foregroundMark x1="41033" y1="98098" x2="54620" y2="90761"/>
                        <a14:foregroundMark x1="51630" y1="63451" x2="52174" y2="51087"/>
                        <a14:foregroundMark x1="52174" y1="51087" x2="23777" y2="52989"/>
                        <a14:foregroundMark x1="23777" y1="52989" x2="34647" y2="33696"/>
                        <a14:foregroundMark x1="34647" y1="33696" x2="50272" y2="21603"/>
                        <a14:foregroundMark x1="50272" y1="21603" x2="48098" y2="17935"/>
                        <a14:foregroundMark x1="48098" y1="17935" x2="31929" y2="23777"/>
                        <a14:foregroundMark x1="31929" y1="23777" x2="45788" y2="49457"/>
                        <a14:foregroundMark x1="45788" y1="49457" x2="54348" y2="31929"/>
                        <a14:foregroundMark x1="54348" y1="31929" x2="52310" y2="36413"/>
                        <a14:foregroundMark x1="58424" y1="29620" x2="51223" y2="27174"/>
                        <a14:foregroundMark x1="51223" y1="27174" x2="41440" y2="38723"/>
                        <a14:foregroundMark x1="41440" y1="38723" x2="52989" y2="31658"/>
                        <a14:foregroundMark x1="52989" y1="31658" x2="62908" y2="31386"/>
                        <a14:foregroundMark x1="62908" y1="31386" x2="55299" y2="32201"/>
                        <a14:foregroundMark x1="55299" y1="32201" x2="49457" y2="18071"/>
                        <a14:foregroundMark x1="49457" y1="18071" x2="39266" y2="5163"/>
                        <a14:foregroundMark x1="39266" y1="5163" x2="56929" y2="7337"/>
                        <a14:foregroundMark x1="56929" y1="7337" x2="42120" y2="2446"/>
                        <a14:foregroundMark x1="42120" y1="2446" x2="65353" y2="543"/>
                        <a14:foregroundMark x1="65353" y1="543" x2="64810" y2="63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024039"/>
            <a:ext cx="1418685" cy="14186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A1DEA31-6B5F-425F-AB86-30223232BF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122" y="5673599"/>
            <a:ext cx="3863662" cy="6858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E53A81A-2EB9-487E-82FC-93E5987C70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434" b="94151" l="9959" r="89627">
                        <a14:foregroundMark x1="65975" y1="13396" x2="65975" y2="13396"/>
                        <a14:foregroundMark x1="40041" y1="12830" x2="58091" y2="11132"/>
                        <a14:foregroundMark x1="58091" y1="11132" x2="40871" y2="14717"/>
                        <a14:foregroundMark x1="40871" y1="14717" x2="49585" y2="14340"/>
                        <a14:foregroundMark x1="48963" y1="8113" x2="37967" y2="9434"/>
                        <a14:foregroundMark x1="37967" y1="9434" x2="59959" y2="10000"/>
                        <a14:foregroundMark x1="67427" y1="24717" x2="67427" y2="24717"/>
                        <a14:foregroundMark x1="66390" y1="21887" x2="66390" y2="21887"/>
                        <a14:foregroundMark x1="68911" y1="49730" x2="68465" y2="53962"/>
                        <a14:foregroundMark x1="69671" y1="42526" x2="69457" y2="44560"/>
                        <a14:foregroundMark x1="72822" y1="12642" x2="70181" y2="37689"/>
                        <a14:foregroundMark x1="76349" y1="17547" x2="66390" y2="34528"/>
                        <a14:foregroundMark x1="66390" y1="34528" x2="52490" y2="28302"/>
                        <a14:foregroundMark x1="52490" y1="28302" x2="58299" y2="16226"/>
                        <a14:foregroundMark x1="58299" y1="16226" x2="69917" y2="21132"/>
                        <a14:foregroundMark x1="69917" y1="21132" x2="70332" y2="29057"/>
                        <a14:foregroundMark x1="45643" y1="26604" x2="23859" y2="21321"/>
                        <a14:foregroundMark x1="23859" y1="21321" x2="38797" y2="14340"/>
                        <a14:foregroundMark x1="38797" y1="14340" x2="61203" y2="19623"/>
                        <a14:foregroundMark x1="61203" y1="19623" x2="48133" y2="27736"/>
                        <a14:foregroundMark x1="48133" y1="27736" x2="43568" y2="28491"/>
                        <a14:foregroundMark x1="29253" y1="16604" x2="29253" y2="16604"/>
                        <a14:foregroundMark x1="23651" y1="16226" x2="19295" y2="14528"/>
                        <a14:foregroundMark x1="59751" y1="88302" x2="59751" y2="88302"/>
                        <a14:foregroundMark x1="62033" y1="90943" x2="62033" y2="90943"/>
                        <a14:foregroundMark x1="64315" y1="85849" x2="58091" y2="94340"/>
                        <a14:foregroundMark x1="58091" y1="94340" x2="43568" y2="94151"/>
                        <a14:foregroundMark x1="43568" y1="94151" x2="43568" y2="93962"/>
                        <a14:foregroundMark x1="78008" y1="15283" x2="66805" y2="10755"/>
                        <a14:foregroundMark x1="66805" y1="10755" x2="77593" y2="10189"/>
                        <a14:foregroundMark x1="78828" y1="33396" x2="78838" y2="33585"/>
                        <a14:foregroundMark x1="78796" y1="32797" x2="78828" y2="33396"/>
                        <a14:foregroundMark x1="77593" y1="10189" x2="78467" y2="26603"/>
                        <a14:backgroundMark x1="79253" y1="33396" x2="79253" y2="33396"/>
                        <a14:backgroundMark x1="78008" y1="33396" x2="75934" y2="45849"/>
                        <a14:backgroundMark x1="75934" y1="45849" x2="77178" y2="52075"/>
                        <a14:backgroundMark x1="79876" y1="35849" x2="79668" y2="30000"/>
                        <a14:backgroundMark x1="78423" y1="33396" x2="74274" y2="43962"/>
                        <a14:backgroundMark x1="74274" y1="43962" x2="75726" y2="53585"/>
                        <a14:backgroundMark x1="75726" y1="53585" x2="75104" y2="55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3128" y="7515358"/>
            <a:ext cx="1443491" cy="15872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0E3CF27-69FF-4D2E-9B44-535E6A2CD4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51178" y1="75391" x2="62458" y2="74609"/>
                        <a14:foregroundMark x1="38384" y1="75391" x2="38384" y2="75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037" y="7291811"/>
            <a:ext cx="1722830" cy="296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42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0456BA-8AFD-42D7-B770-43B831649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9874" y="7132321"/>
            <a:ext cx="24294637" cy="79564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FCF8F3-917D-4E6B-BA49-7AB71C458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86" b="95000" l="10000" r="90000">
                        <a14:foregroundMark x1="52400" y1="5286" x2="52400" y2="5286"/>
                        <a14:foregroundMark x1="47200" y1="89857" x2="47200" y2="89857"/>
                        <a14:foregroundMark x1="45200" y1="95000" x2="45200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107" y="1092874"/>
            <a:ext cx="2917607" cy="40846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9E6A23-579D-4985-80C7-E9A7937F5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5000" l="5556" r="97778">
                        <a14:foregroundMark x1="55000" y1="25833" x2="55000" y2="25833"/>
                        <a14:foregroundMark x1="43056" y1="27917" x2="43056" y2="27917"/>
                        <a14:foregroundMark x1="43333" y1="26875" x2="43333" y2="26875"/>
                        <a14:foregroundMark x1="48611" y1="25208" x2="51667" y2="25833"/>
                        <a14:foregroundMark x1="63611" y1="29375" x2="55000" y2="45208"/>
                        <a14:foregroundMark x1="55000" y1="45208" x2="59167" y2="50625"/>
                        <a14:foregroundMark x1="53611" y1="64792" x2="31944" y2="75208"/>
                        <a14:foregroundMark x1="31944" y1="75208" x2="32500" y2="75208"/>
                        <a14:foregroundMark x1="59722" y1="24583" x2="63333" y2="23958"/>
                        <a14:foregroundMark x1="56111" y1="23958" x2="50833" y2="24167"/>
                        <a14:foregroundMark x1="42222" y1="95208" x2="42222" y2="95208"/>
                        <a14:foregroundMark x1="5556" y1="80417" x2="5556" y2="80417"/>
                        <a14:foregroundMark x1="45278" y1="76458" x2="43333" y2="76250"/>
                        <a14:foregroundMark x1="93056" y1="77083" x2="93056" y2="77083"/>
                        <a14:foregroundMark x1="61667" y1="93750" x2="61667" y2="93750"/>
                        <a14:foregroundMark x1="71111" y1="86042" x2="71111" y2="86042"/>
                        <a14:foregroundMark x1="97778" y1="73125" x2="97778" y2="73125"/>
                        <a14:backgroundMark x1="74444" y1="37917" x2="75556" y2="43125"/>
                        <a14:backgroundMark x1="73611" y1="66875" x2="73611" y2="66875"/>
                        <a14:backgroundMark x1="74444" y1="63125" x2="74444" y2="63125"/>
                        <a14:backgroundMark x1="74444" y1="63125" x2="74444" y2="63125"/>
                        <a14:backgroundMark x1="74722" y1="65833" x2="74722" y2="65833"/>
                        <a14:backgroundMark x1="74722" y1="65833" x2="74722" y2="65833"/>
                        <a14:backgroundMark x1="74722" y1="67500" x2="74722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934" y="0"/>
            <a:ext cx="1882254" cy="25096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B26912-0CDE-4349-BCE1-0059D97E9C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83" b="90519" l="9752" r="89894">
                        <a14:foregroundMark x1="39184" y1="8782" x2="39184" y2="8782"/>
                        <a14:foregroundMark x1="67376" y1="88323" x2="67376" y2="88323"/>
                        <a14:foregroundMark x1="73404" y1="90519" x2="41312" y2="89521"/>
                        <a14:foregroundMark x1="41312" y1="89521" x2="18440" y2="88423"/>
                        <a14:foregroundMark x1="18440" y1="88423" x2="17553" y2="87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50" y="3135199"/>
            <a:ext cx="1375647" cy="24439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DFEA9F0-7643-42B3-9B6A-CE78BB7F1D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3" b="98098" l="9783" r="89946">
                        <a14:foregroundMark x1="51223" y1="27310" x2="51223" y2="27310"/>
                        <a14:foregroundMark x1="55707" y1="25136" x2="63179" y2="13043"/>
                        <a14:foregroundMark x1="63179" y1="13043" x2="57201" y2="30842"/>
                        <a14:foregroundMark x1="57201" y1="30842" x2="36549" y2="29755"/>
                        <a14:foregroundMark x1="36549" y1="29755" x2="44022" y2="21467"/>
                        <a14:foregroundMark x1="44022" y1="21467" x2="41033" y2="14402"/>
                        <a14:foregroundMark x1="41033" y1="14402" x2="60190" y2="6386"/>
                        <a14:foregroundMark x1="60190" y1="6386" x2="73370" y2="28804"/>
                        <a14:foregroundMark x1="73370" y1="28804" x2="59918" y2="96875"/>
                        <a14:foregroundMark x1="59918" y1="96875" x2="41033" y2="98098"/>
                        <a14:foregroundMark x1="41033" y1="98098" x2="54620" y2="90761"/>
                        <a14:foregroundMark x1="51630" y1="63451" x2="52174" y2="51087"/>
                        <a14:foregroundMark x1="52174" y1="51087" x2="23777" y2="52989"/>
                        <a14:foregroundMark x1="23777" y1="52989" x2="34647" y2="33696"/>
                        <a14:foregroundMark x1="34647" y1="33696" x2="50272" y2="21603"/>
                        <a14:foregroundMark x1="50272" y1="21603" x2="48098" y2="17935"/>
                        <a14:foregroundMark x1="48098" y1="17935" x2="31929" y2="23777"/>
                        <a14:foregroundMark x1="31929" y1="23777" x2="45788" y2="49457"/>
                        <a14:foregroundMark x1="45788" y1="49457" x2="54348" y2="31929"/>
                        <a14:foregroundMark x1="54348" y1="31929" x2="52310" y2="36413"/>
                        <a14:foregroundMark x1="58424" y1="29620" x2="51223" y2="27174"/>
                        <a14:foregroundMark x1="51223" y1="27174" x2="41440" y2="38723"/>
                        <a14:foregroundMark x1="41440" y1="38723" x2="52989" y2="31658"/>
                        <a14:foregroundMark x1="52989" y1="31658" x2="62908" y2="31386"/>
                        <a14:foregroundMark x1="62908" y1="31386" x2="55299" y2="32201"/>
                        <a14:foregroundMark x1="55299" y1="32201" x2="49457" y2="18071"/>
                        <a14:foregroundMark x1="49457" y1="18071" x2="39266" y2="5163"/>
                        <a14:foregroundMark x1="39266" y1="5163" x2="56929" y2="7337"/>
                        <a14:foregroundMark x1="56929" y1="7337" x2="42120" y2="2446"/>
                        <a14:foregroundMark x1="42120" y1="2446" x2="65353" y2="543"/>
                        <a14:foregroundMark x1="65353" y1="543" x2="64810" y2="63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98" y="4799454"/>
            <a:ext cx="1418685" cy="14186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ED555D-1294-4B8C-AFDD-14566B9348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13" y="1271724"/>
            <a:ext cx="3863662" cy="6858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D5A0BAA-69DB-42F1-A4FF-CEFB30EEAF4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434" b="94151" l="9959" r="89627">
                        <a14:foregroundMark x1="65975" y1="13396" x2="65975" y2="13396"/>
                        <a14:foregroundMark x1="40041" y1="12830" x2="58091" y2="11132"/>
                        <a14:foregroundMark x1="58091" y1="11132" x2="40871" y2="14717"/>
                        <a14:foregroundMark x1="40871" y1="14717" x2="49585" y2="14340"/>
                        <a14:foregroundMark x1="48963" y1="8113" x2="37967" y2="9434"/>
                        <a14:foregroundMark x1="37967" y1="9434" x2="59959" y2="10000"/>
                        <a14:foregroundMark x1="67427" y1="24717" x2="67427" y2="24717"/>
                        <a14:foregroundMark x1="66390" y1="21887" x2="66390" y2="21887"/>
                        <a14:foregroundMark x1="68911" y1="49730" x2="68465" y2="53962"/>
                        <a14:foregroundMark x1="69671" y1="42526" x2="69457" y2="44560"/>
                        <a14:foregroundMark x1="72822" y1="12642" x2="70181" y2="37689"/>
                        <a14:foregroundMark x1="76349" y1="17547" x2="66390" y2="34528"/>
                        <a14:foregroundMark x1="66390" y1="34528" x2="52490" y2="28302"/>
                        <a14:foregroundMark x1="52490" y1="28302" x2="58299" y2="16226"/>
                        <a14:foregroundMark x1="58299" y1="16226" x2="69917" y2="21132"/>
                        <a14:foregroundMark x1="69917" y1="21132" x2="70332" y2="29057"/>
                        <a14:foregroundMark x1="45643" y1="26604" x2="23859" y2="21321"/>
                        <a14:foregroundMark x1="23859" y1="21321" x2="38797" y2="14340"/>
                        <a14:foregroundMark x1="38797" y1="14340" x2="61203" y2="19623"/>
                        <a14:foregroundMark x1="61203" y1="19623" x2="48133" y2="27736"/>
                        <a14:foregroundMark x1="48133" y1="27736" x2="43568" y2="28491"/>
                        <a14:foregroundMark x1="29253" y1="16604" x2="29253" y2="16604"/>
                        <a14:foregroundMark x1="23651" y1="16226" x2="19295" y2="14528"/>
                        <a14:foregroundMark x1="59751" y1="88302" x2="59751" y2="88302"/>
                        <a14:foregroundMark x1="62033" y1="90943" x2="62033" y2="90943"/>
                        <a14:foregroundMark x1="64315" y1="85849" x2="58091" y2="94340"/>
                        <a14:foregroundMark x1="58091" y1="94340" x2="43568" y2="94151"/>
                        <a14:foregroundMark x1="43568" y1="94151" x2="43568" y2="93962"/>
                        <a14:foregroundMark x1="78008" y1="15283" x2="66805" y2="10755"/>
                        <a14:foregroundMark x1="66805" y1="10755" x2="77593" y2="10189"/>
                        <a14:foregroundMark x1="78828" y1="33396" x2="78838" y2="33585"/>
                        <a14:foregroundMark x1="78796" y1="32797" x2="78828" y2="33396"/>
                        <a14:foregroundMark x1="77593" y1="10189" x2="78467" y2="26603"/>
                        <a14:backgroundMark x1="79253" y1="33396" x2="79253" y2="33396"/>
                        <a14:backgroundMark x1="78008" y1="33396" x2="75934" y2="45849"/>
                        <a14:backgroundMark x1="75934" y1="45849" x2="77178" y2="52075"/>
                        <a14:backgroundMark x1="79876" y1="35849" x2="79668" y2="30000"/>
                        <a14:backgroundMark x1="78423" y1="33396" x2="74274" y2="43962"/>
                        <a14:backgroundMark x1="74274" y1="43962" x2="75726" y2="53585"/>
                        <a14:backgroundMark x1="75726" y1="53585" x2="75104" y2="558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3" y="4935931"/>
            <a:ext cx="1443491" cy="15872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0EBAD31-B5E0-435D-8BDC-D63E848F03A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51178" y1="75391" x2="62458" y2="74609"/>
                        <a14:foregroundMark x1="38384" y1="75391" x2="38384" y2="75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375" y="4180121"/>
            <a:ext cx="1722830" cy="2969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0996FF2-43B0-43CA-810A-7A5817C09466}"/>
              </a:ext>
            </a:extLst>
          </p:cNvPr>
          <p:cNvSpPr txBox="1"/>
          <p:nvPr/>
        </p:nvSpPr>
        <p:spPr>
          <a:xfrm>
            <a:off x="134249" y="1861440"/>
            <a:ext cx="76572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Coca-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Cola'ning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1886-yilda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Stit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Pemberton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ixtiro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dorixona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ichimligi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sotilgan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1892-yilda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Kandler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kompaniyani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miqyosda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rivojlantirdi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1915-yilda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klassik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shisha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dizayni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chiqildi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3EADE71-D4CF-4D25-B413-35B68BD87BF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90" b="89602" l="272" r="89946">
                        <a14:foregroundMark x1="35734" y1="22120" x2="35734" y2="22120"/>
                        <a14:foregroundMark x1="53397" y1="23344" x2="53397" y2="23344"/>
                        <a14:foregroundMark x1="5571" y1="18756" x2="5571" y2="18756"/>
                        <a14:foregroundMark x1="1902" y1="28236" x2="1902" y2="28236"/>
                        <a14:foregroundMark x1="8560" y1="46891" x2="8560" y2="46891"/>
                        <a14:foregroundMark x1="951" y1="45056" x2="951" y2="45056"/>
                        <a14:foregroundMark x1="272" y1="68094" x2="272" y2="68094"/>
                        <a14:backgroundMark x1="5978" y1="36086" x2="5978" y2="36086"/>
                        <a14:backgroundMark x1="25000" y1="36493" x2="25000" y2="36493"/>
                        <a14:backgroundMark x1="36957" y1="33537" x2="36957" y2="33537"/>
                        <a14:backgroundMark x1="54755" y1="32926" x2="54755" y2="32926"/>
                        <a14:backgroundMark x1="20245" y1="62589" x2="20245" y2="62589"/>
                        <a14:backgroundMark x1="12908" y1="85525" x2="12908" y2="85525"/>
                        <a14:backgroundMark x1="55163" y1="44648" x2="55163" y2="44648"/>
                        <a14:backgroundMark x1="56386" y1="45362" x2="56386" y2="45362"/>
                        <a14:backgroundMark x1="54076" y1="51478" x2="54076" y2="51478"/>
                        <a14:backgroundMark x1="5163" y1="37615" x2="4348" y2="37309"/>
                        <a14:backgroundMark x1="36821" y1="59531" x2="36821" y2="59531"/>
                        <a14:backgroundMark x1="44973" y1="59327" x2="679" y2="60143"/>
                        <a14:backgroundMark x1="50679" y1="62895" x2="1087" y2="62589"/>
                        <a14:backgroundMark x1="55435" y1="81549" x2="55435" y2="81549"/>
                        <a14:backgroundMark x1="56386" y1="81957" x2="56386" y2="81957"/>
                        <a14:backgroundMark x1="58967" y1="81651" x2="49457" y2="87054"/>
                        <a14:backgroundMark x1="60462" y1="79103" x2="65761" y2="73700"/>
                        <a14:backgroundMark x1="62500" y1="73802" x2="61277" y2="66565"/>
                        <a14:backgroundMark x1="15761" y1="85933" x2="15761" y2="85933"/>
                        <a14:backgroundMark x1="10054" y1="85525" x2="23777" y2="85627"/>
                        <a14:backgroundMark x1="23777" y1="85627" x2="42120" y2="85117"/>
                        <a14:backgroundMark x1="1766" y1="34047" x2="44565" y2="33231"/>
                        <a14:backgroundMark x1="44565" y1="33231" x2="46603" y2="33639"/>
                        <a14:backgroundMark x1="55571" y1="46789" x2="55571" y2="46789"/>
                        <a14:backgroundMark x1="63587" y1="30683" x2="63587" y2="30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992404" y="78003"/>
            <a:ext cx="5020482" cy="6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12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81DD98-F2AC-41D2-AA82-E22F602FBD92}"/>
              </a:ext>
            </a:extLst>
          </p:cNvPr>
          <p:cNvSpPr txBox="1"/>
          <p:nvPr/>
        </p:nvSpPr>
        <p:spPr>
          <a:xfrm>
            <a:off x="426493" y="1580880"/>
            <a:ext cx="325840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Dunyoning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fastfud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tarmog‘i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69+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million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mijozga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Mac,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McFlurry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Happy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ko‘rsatish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0E2BF1-8A2D-4126-8993-D76CBED85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18" b="89946" l="9918" r="92255">
                        <a14:foregroundMark x1="82609" y1="52038" x2="82609" y2="52038"/>
                        <a14:foregroundMark x1="88451" y1="16984" x2="88451" y2="16984"/>
                        <a14:foregroundMark x1="82745" y1="14810" x2="82745" y2="14810"/>
                        <a14:foregroundMark x1="81929" y1="14810" x2="81929" y2="14810"/>
                        <a14:foregroundMark x1="82473" y1="14674" x2="82473" y2="14674"/>
                        <a14:foregroundMark x1="82609" y1="14810" x2="82609" y2="14266"/>
                        <a14:foregroundMark x1="73098" y1="21332" x2="73098" y2="21332"/>
                        <a14:foregroundMark x1="20652" y1="23098" x2="20652" y2="23098"/>
                        <a14:foregroundMark x1="13451" y1="22011" x2="13451" y2="22011"/>
                        <a14:foregroundMark x1="14674" y1="42527" x2="14674" y2="42527"/>
                        <a14:foregroundMark x1="11549" y1="38587" x2="11549" y2="38587"/>
                        <a14:foregroundMark x1="11141" y1="38587" x2="11141" y2="38587"/>
                        <a14:foregroundMark x1="11141" y1="38587" x2="10462" y2="38451"/>
                        <a14:foregroundMark x1="13043" y1="16848" x2="12636" y2="16168"/>
                        <a14:foregroundMark x1="88043" y1="43071" x2="88043" y2="43071"/>
                        <a14:foregroundMark x1="92255" y1="50815" x2="92255" y2="50815"/>
                        <a14:foregroundMark x1="53940" y1="16576" x2="53940" y2="16576"/>
                        <a14:foregroundMark x1="48370" y1="18614" x2="37228" y2="19565"/>
                        <a14:foregroundMark x1="37228" y1="19565" x2="29891" y2="22418"/>
                        <a14:foregroundMark x1="29891" y1="22418" x2="52853" y2="16440"/>
                        <a14:foregroundMark x1="52853" y1="16440" x2="36277" y2="18750"/>
                        <a14:foregroundMark x1="36277" y1="18750" x2="29348" y2="21332"/>
                        <a14:foregroundMark x1="29348" y1="21332" x2="28533" y2="24049"/>
                        <a14:foregroundMark x1="26630" y1="24321" x2="26630" y2="24321"/>
                        <a14:foregroundMark x1="26630" y1="23098" x2="26630" y2="23098"/>
                        <a14:foregroundMark x1="25000" y1="24321" x2="25000" y2="24321"/>
                        <a14:foregroundMark x1="23505" y1="42663" x2="22826" y2="4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74" y="6711047"/>
            <a:ext cx="3493859" cy="34938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802228-36CE-4969-971D-5BC38C68AE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77" y="-3766291"/>
            <a:ext cx="3770304" cy="47128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E1E18D-19D8-4E6F-9B7B-7B8908AEC2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508" b="89936" l="9832" r="89928">
                        <a14:foregroundMark x1="47002" y1="7508" x2="47002" y2="7508"/>
                        <a14:foregroundMark x1="23981" y1="40256" x2="23981" y2="40256"/>
                        <a14:foregroundMark x1="21823" y1="34185" x2="21823" y2="34185"/>
                        <a14:foregroundMark x1="21103" y1="31150" x2="21103" y2="31150"/>
                        <a14:foregroundMark x1="61151" y1="89776" x2="61151" y2="89776"/>
                        <a14:foregroundMark x1="72182" y1="89776" x2="72182" y2="89776"/>
                        <a14:backgroundMark x1="77698" y1="50319" x2="77698" y2="50319"/>
                        <a14:backgroundMark x1="77218" y1="52556" x2="76499" y2="68850"/>
                        <a14:backgroundMark x1="76499" y1="68850" x2="76499" y2="65974"/>
                        <a14:backgroundMark x1="76259" y1="70767" x2="76499" y2="64696"/>
                        <a14:backgroundMark x1="79616" y1="53834" x2="76978" y2="50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8583" y="5683576"/>
            <a:ext cx="2228934" cy="33460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58D9A5-6575-447B-95FD-3BCD629F6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90" b="89602" l="272" r="89946">
                        <a14:foregroundMark x1="35734" y1="22120" x2="35734" y2="22120"/>
                        <a14:foregroundMark x1="53397" y1="23344" x2="53397" y2="23344"/>
                        <a14:foregroundMark x1="5571" y1="18756" x2="5571" y2="18756"/>
                        <a14:foregroundMark x1="1902" y1="28236" x2="1902" y2="28236"/>
                        <a14:foregroundMark x1="8560" y1="46891" x2="8560" y2="46891"/>
                        <a14:foregroundMark x1="951" y1="45056" x2="951" y2="45056"/>
                        <a14:foregroundMark x1="272" y1="68094" x2="272" y2="68094"/>
                        <a14:backgroundMark x1="5978" y1="36086" x2="5978" y2="36086"/>
                        <a14:backgroundMark x1="25000" y1="36493" x2="25000" y2="36493"/>
                        <a14:backgroundMark x1="36957" y1="33537" x2="36957" y2="33537"/>
                        <a14:backgroundMark x1="54755" y1="32926" x2="54755" y2="32926"/>
                        <a14:backgroundMark x1="20245" y1="62589" x2="20245" y2="62589"/>
                        <a14:backgroundMark x1="12908" y1="85525" x2="12908" y2="85525"/>
                        <a14:backgroundMark x1="55163" y1="44648" x2="55163" y2="44648"/>
                        <a14:backgroundMark x1="56386" y1="45362" x2="56386" y2="45362"/>
                        <a14:backgroundMark x1="54076" y1="51478" x2="54076" y2="51478"/>
                        <a14:backgroundMark x1="5163" y1="37615" x2="4348" y2="37309"/>
                        <a14:backgroundMark x1="36821" y1="59531" x2="36821" y2="59531"/>
                        <a14:backgroundMark x1="44973" y1="59327" x2="679" y2="60143"/>
                        <a14:backgroundMark x1="50679" y1="62895" x2="1087" y2="62589"/>
                        <a14:backgroundMark x1="55435" y1="81549" x2="55435" y2="81549"/>
                        <a14:backgroundMark x1="56386" y1="81957" x2="56386" y2="81957"/>
                        <a14:backgroundMark x1="58967" y1="81651" x2="49457" y2="87054"/>
                        <a14:backgroundMark x1="60462" y1="79103" x2="65761" y2="73700"/>
                        <a14:backgroundMark x1="62500" y1="73802" x2="61277" y2="66565"/>
                        <a14:backgroundMark x1="15761" y1="85933" x2="15761" y2="85933"/>
                        <a14:backgroundMark x1="10054" y1="85525" x2="23777" y2="85627"/>
                        <a14:backgroundMark x1="23777" y1="85627" x2="42120" y2="85117"/>
                        <a14:backgroundMark x1="1766" y1="34047" x2="44565" y2="33231"/>
                        <a14:backgroundMark x1="44565" y1="33231" x2="46603" y2="33639"/>
                        <a14:backgroundMark x1="55571" y1="46789" x2="55571" y2="46789"/>
                        <a14:backgroundMark x1="63587" y1="30683" x2="63587" y2="30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71518" y="166299"/>
            <a:ext cx="5020482" cy="66917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BA1C98-3549-4C92-ACCF-6F3A8031A3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64" b="95748" l="9932" r="92245">
                        <a14:foregroundMark x1="85034" y1="31496" x2="85034" y2="31496"/>
                        <a14:foregroundMark x1="92245" y1="39370" x2="92245" y2="39370"/>
                        <a14:foregroundMark x1="49796" y1="95748" x2="49796" y2="95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41" y="5912993"/>
            <a:ext cx="5891534" cy="508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58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802228-36CE-4969-971D-5BC38C68A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791" y="-2753746"/>
            <a:ext cx="10025432" cy="125317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E1E18D-19D8-4E6F-9B7B-7B8908AEC2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8" b="89936" l="9832" r="89928">
                        <a14:foregroundMark x1="47002" y1="7508" x2="47002" y2="7508"/>
                        <a14:foregroundMark x1="23981" y1="40256" x2="23981" y2="40256"/>
                        <a14:foregroundMark x1="21823" y1="34185" x2="21823" y2="34185"/>
                        <a14:foregroundMark x1="21103" y1="31150" x2="21103" y2="31150"/>
                        <a14:foregroundMark x1="61151" y1="89776" x2="61151" y2="89776"/>
                        <a14:foregroundMark x1="72182" y1="89776" x2="72182" y2="89776"/>
                        <a14:backgroundMark x1="77698" y1="50319" x2="77698" y2="50319"/>
                        <a14:backgroundMark x1="77218" y1="52556" x2="76499" y2="68850"/>
                        <a14:backgroundMark x1="76499" y1="68850" x2="76499" y2="65974"/>
                        <a14:backgroundMark x1="76259" y1="70767" x2="76499" y2="64696"/>
                        <a14:backgroundMark x1="79616" y1="53834" x2="76978" y2="503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31" y="49287"/>
            <a:ext cx="5109562" cy="76704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81DD98-F2AC-41D2-AA82-E22F602FBD92}"/>
              </a:ext>
            </a:extLst>
          </p:cNvPr>
          <p:cNvSpPr txBox="1"/>
          <p:nvPr/>
        </p:nvSpPr>
        <p:spPr>
          <a:xfrm>
            <a:off x="228608" y="1591766"/>
            <a:ext cx="395229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McDonald's'ning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1940-yilda Richard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Moris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Makdonald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aka-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ukalari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1955-yilda Rey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Krok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kompaniyani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kengaytirishga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Fastfud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konsepsiyasini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ommalashtirgan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brendlardan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Hozirda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100+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mamlakatda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38,000+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restoran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FFF508-5231-44F0-A56C-EA78FE2AA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4" b="95748" l="9932" r="92245">
                        <a14:foregroundMark x1="85034" y1="31496" x2="85034" y2="31496"/>
                        <a14:foregroundMark x1="92245" y1="39370" x2="92245" y2="39370"/>
                        <a14:foregroundMark x1="49796" y1="95748" x2="49796" y2="95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679" y="1839055"/>
            <a:ext cx="5891534" cy="50899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0E2BF1-8A2D-4126-8993-D76CBED855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18" b="89946" l="9918" r="92255">
                        <a14:foregroundMark x1="82609" y1="52038" x2="82609" y2="52038"/>
                        <a14:foregroundMark x1="88451" y1="16984" x2="88451" y2="16984"/>
                        <a14:foregroundMark x1="82745" y1="14810" x2="82745" y2="14810"/>
                        <a14:foregroundMark x1="81929" y1="14810" x2="81929" y2="14810"/>
                        <a14:foregroundMark x1="82473" y1="14674" x2="82473" y2="14674"/>
                        <a14:foregroundMark x1="82609" y1="14810" x2="82609" y2="14266"/>
                        <a14:foregroundMark x1="73098" y1="21332" x2="73098" y2="21332"/>
                        <a14:foregroundMark x1="20652" y1="23098" x2="20652" y2="23098"/>
                        <a14:foregroundMark x1="13451" y1="22011" x2="13451" y2="22011"/>
                        <a14:foregroundMark x1="14674" y1="42527" x2="14674" y2="42527"/>
                        <a14:foregroundMark x1="11549" y1="38587" x2="11549" y2="38587"/>
                        <a14:foregroundMark x1="11141" y1="38587" x2="11141" y2="38587"/>
                        <a14:foregroundMark x1="11141" y1="38587" x2="10462" y2="38451"/>
                        <a14:foregroundMark x1="13043" y1="16848" x2="12636" y2="16168"/>
                        <a14:foregroundMark x1="88043" y1="43071" x2="88043" y2="43071"/>
                        <a14:foregroundMark x1="92255" y1="50815" x2="92255" y2="50815"/>
                        <a14:foregroundMark x1="53940" y1="16576" x2="53940" y2="16576"/>
                        <a14:foregroundMark x1="48370" y1="18614" x2="37228" y2="19565"/>
                        <a14:foregroundMark x1="37228" y1="19565" x2="29891" y2="22418"/>
                        <a14:foregroundMark x1="29891" y1="22418" x2="52853" y2="16440"/>
                        <a14:foregroundMark x1="52853" y1="16440" x2="36277" y2="18750"/>
                        <a14:foregroundMark x1="36277" y1="18750" x2="29348" y2="21332"/>
                        <a14:foregroundMark x1="29348" y1="21332" x2="28533" y2="24049"/>
                        <a14:foregroundMark x1="26630" y1="24321" x2="26630" y2="24321"/>
                        <a14:foregroundMark x1="26630" y1="23098" x2="26630" y2="23098"/>
                        <a14:foregroundMark x1="25000" y1="24321" x2="25000" y2="24321"/>
                        <a14:foregroundMark x1="23505" y1="42663" x2="22826" y2="42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885" y="4914917"/>
            <a:ext cx="2398153" cy="23981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58D9A5-6575-447B-95FD-3BCD629F69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90" b="89602" l="272" r="89946">
                        <a14:foregroundMark x1="35734" y1="22120" x2="35734" y2="22120"/>
                        <a14:foregroundMark x1="53397" y1="23344" x2="53397" y2="23344"/>
                        <a14:foregroundMark x1="5571" y1="18756" x2="5571" y2="18756"/>
                        <a14:foregroundMark x1="1902" y1="28236" x2="1902" y2="28236"/>
                        <a14:foregroundMark x1="8560" y1="46891" x2="8560" y2="46891"/>
                        <a14:foregroundMark x1="951" y1="45056" x2="951" y2="45056"/>
                        <a14:foregroundMark x1="272" y1="68094" x2="272" y2="68094"/>
                        <a14:backgroundMark x1="5978" y1="36086" x2="5978" y2="36086"/>
                        <a14:backgroundMark x1="25000" y1="36493" x2="25000" y2="36493"/>
                        <a14:backgroundMark x1="36957" y1="33537" x2="36957" y2="33537"/>
                        <a14:backgroundMark x1="54755" y1="32926" x2="54755" y2="32926"/>
                        <a14:backgroundMark x1="20245" y1="62589" x2="20245" y2="62589"/>
                        <a14:backgroundMark x1="12908" y1="85525" x2="12908" y2="85525"/>
                        <a14:backgroundMark x1="55163" y1="44648" x2="55163" y2="44648"/>
                        <a14:backgroundMark x1="56386" y1="45362" x2="56386" y2="45362"/>
                        <a14:backgroundMark x1="54076" y1="51478" x2="54076" y2="51478"/>
                        <a14:backgroundMark x1="5163" y1="37615" x2="4348" y2="37309"/>
                        <a14:backgroundMark x1="36821" y1="59531" x2="36821" y2="59531"/>
                        <a14:backgroundMark x1="44973" y1="59327" x2="679" y2="60143"/>
                        <a14:backgroundMark x1="50679" y1="62895" x2="1087" y2="62589"/>
                        <a14:backgroundMark x1="55435" y1="81549" x2="55435" y2="81549"/>
                        <a14:backgroundMark x1="56386" y1="81957" x2="56386" y2="81957"/>
                        <a14:backgroundMark x1="58967" y1="81651" x2="49457" y2="87054"/>
                        <a14:backgroundMark x1="60462" y1="79103" x2="65761" y2="73700"/>
                        <a14:backgroundMark x1="62500" y1="73802" x2="61277" y2="66565"/>
                        <a14:backgroundMark x1="15761" y1="85933" x2="15761" y2="85933"/>
                        <a14:backgroundMark x1="10054" y1="85525" x2="23777" y2="85627"/>
                        <a14:backgroundMark x1="23777" y1="85627" x2="42120" y2="85117"/>
                        <a14:backgroundMark x1="1766" y1="34047" x2="44565" y2="33231"/>
                        <a14:backgroundMark x1="44565" y1="33231" x2="46603" y2="33639"/>
                        <a14:backgroundMark x1="55571" y1="46789" x2="55571" y2="46789"/>
                        <a14:backgroundMark x1="63587" y1="30683" x2="63587" y2="30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048106" y="166299"/>
            <a:ext cx="5020482" cy="6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314</Words>
  <Application>Microsoft Office PowerPoint</Application>
  <PresentationFormat>Широкоэкранный</PresentationFormat>
  <Paragraphs>45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Cooper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Fenix_Systems</dc:creator>
  <cp:lastModifiedBy>Fenix_Systems</cp:lastModifiedBy>
  <cp:revision>27</cp:revision>
  <dcterms:created xsi:type="dcterms:W3CDTF">2025-03-22T16:50:35Z</dcterms:created>
  <dcterms:modified xsi:type="dcterms:W3CDTF">2025-03-26T17:11:29Z</dcterms:modified>
</cp:coreProperties>
</file>