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8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94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18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31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249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96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96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000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472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152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683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68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5E01F6F-DAA3-4163-AC16-DA04D29F7B31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FA68F3D5-F7C1-4A8B-AE54-EE949F450F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927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fizika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37882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SHUNCHAKI FIZIKA BILAN TANISHAMIZ!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06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FIZIKA – NIMA 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/>
              <a:t>  </a:t>
            </a:r>
            <a:r>
              <a:rPr lang="en-US" sz="2400" dirty="0" smtClean="0"/>
              <a:t>Biz </a:t>
            </a:r>
            <a:r>
              <a:rPr lang="en-US" sz="2400" dirty="0" err="1" smtClean="0"/>
              <a:t>yashayotgan</a:t>
            </a:r>
            <a:r>
              <a:rPr lang="en-US" sz="2400" dirty="0" smtClean="0"/>
              <a:t> </a:t>
            </a:r>
            <a:r>
              <a:rPr lang="en-US" sz="2400" dirty="0" err="1" smtClean="0"/>
              <a:t>hayot</a:t>
            </a:r>
            <a:r>
              <a:rPr lang="en-US" sz="2400" dirty="0" smtClean="0"/>
              <a:t> </a:t>
            </a:r>
            <a:r>
              <a:rPr lang="en-US" sz="2400" dirty="0" err="1" smtClean="0"/>
              <a:t>voqealarga</a:t>
            </a:r>
            <a:r>
              <a:rPr lang="en-US" sz="2400" dirty="0" smtClean="0"/>
              <a:t> boy. Bu </a:t>
            </a:r>
            <a:r>
              <a:rPr lang="en-US" sz="2400" dirty="0" err="1" smtClean="0"/>
              <a:t>voqealar</a:t>
            </a:r>
            <a:r>
              <a:rPr lang="en-US" sz="2400" dirty="0" smtClean="0"/>
              <a:t> </a:t>
            </a:r>
            <a:r>
              <a:rPr lang="en-US" sz="2400" dirty="0" err="1" smtClean="0"/>
              <a:t>esa</a:t>
            </a:r>
            <a:r>
              <a:rPr lang="en-US" sz="2400" dirty="0" smtClean="0"/>
              <a:t> </a:t>
            </a:r>
            <a:r>
              <a:rPr lang="en-US" sz="2400" dirty="0" err="1" smtClean="0"/>
              <a:t>albatta</a:t>
            </a:r>
            <a:r>
              <a:rPr lang="en-US" sz="2400" dirty="0" smtClean="0"/>
              <a:t> </a:t>
            </a:r>
            <a:r>
              <a:rPr lang="en-US" sz="2400" dirty="0" err="1" smtClean="0"/>
              <a:t>ma’lum</a:t>
            </a:r>
            <a:r>
              <a:rPr lang="en-US" sz="2400" dirty="0" smtClean="0"/>
              <a:t> </a:t>
            </a:r>
            <a:r>
              <a:rPr lang="en-US" sz="2400" dirty="0" err="1" smtClean="0"/>
              <a:t>qonun</a:t>
            </a:r>
            <a:r>
              <a:rPr lang="en-US" sz="2400" dirty="0" smtClean="0"/>
              <a:t> </a:t>
            </a:r>
            <a:r>
              <a:rPr lang="en-US" sz="2400" dirty="0" err="1" smtClean="0"/>
              <a:t>qoidalar</a:t>
            </a:r>
            <a:r>
              <a:rPr lang="en-US" sz="2400" dirty="0" smtClean="0"/>
              <a:t> </a:t>
            </a:r>
            <a:r>
              <a:rPr lang="en-US" sz="2400" dirty="0" err="1" smtClean="0"/>
              <a:t>asosida</a:t>
            </a:r>
            <a:r>
              <a:rPr lang="en-US" sz="2400" dirty="0" smtClean="0"/>
              <a:t> </a:t>
            </a:r>
            <a:r>
              <a:rPr lang="en-US" sz="2400" dirty="0" err="1" smtClean="0"/>
              <a:t>ro’y</a:t>
            </a:r>
            <a:r>
              <a:rPr lang="en-US" sz="2400" dirty="0" smtClean="0"/>
              <a:t> </a:t>
            </a:r>
            <a:r>
              <a:rPr lang="en-US" sz="2400" dirty="0" err="1" smtClean="0"/>
              <a:t>beradi</a:t>
            </a:r>
            <a:r>
              <a:rPr lang="en-US" sz="2400" dirty="0" smtClean="0"/>
              <a:t>. </a:t>
            </a:r>
            <a:r>
              <a:rPr lang="en-US" sz="2400" dirty="0" err="1" smtClean="0"/>
              <a:t>Aytaylik</a:t>
            </a:r>
            <a:r>
              <a:rPr lang="en-US" sz="2400" dirty="0" smtClean="0"/>
              <a:t> biz </a:t>
            </a:r>
            <a:r>
              <a:rPr lang="en-US" sz="2400" dirty="0" err="1" smtClean="0"/>
              <a:t>har</a:t>
            </a:r>
            <a:r>
              <a:rPr lang="en-US" sz="2400" dirty="0" smtClean="0"/>
              <a:t> </a:t>
            </a:r>
            <a:r>
              <a:rPr lang="en-US" sz="2400" dirty="0" err="1" smtClean="0"/>
              <a:t>kuni</a:t>
            </a:r>
            <a:r>
              <a:rPr lang="en-US" sz="2400" dirty="0" smtClean="0"/>
              <a:t> </a:t>
            </a:r>
            <a:r>
              <a:rPr lang="en-US" sz="2400" dirty="0" err="1" smtClean="0"/>
              <a:t>hayotimiz</a:t>
            </a:r>
            <a:r>
              <a:rPr lang="en-US" sz="2400" dirty="0" smtClean="0"/>
              <a:t> </a:t>
            </a:r>
            <a:r>
              <a:rPr lang="en-US" sz="2400" dirty="0" err="1" smtClean="0"/>
              <a:t>davomida</a:t>
            </a:r>
            <a:r>
              <a:rPr lang="en-US" sz="2400" dirty="0" smtClean="0"/>
              <a:t> </a:t>
            </a:r>
            <a:r>
              <a:rPr lang="en-US" sz="2400" dirty="0" err="1" smtClean="0"/>
              <a:t>tinimsiz</a:t>
            </a:r>
            <a:r>
              <a:rPr lang="en-US" sz="2400" dirty="0" smtClean="0"/>
              <a:t> </a:t>
            </a:r>
            <a:r>
              <a:rPr lang="en-US" sz="2400" dirty="0" err="1" smtClean="0"/>
              <a:t>ishlatadigon</a:t>
            </a:r>
            <a:r>
              <a:rPr lang="en-US" sz="2400" dirty="0" smtClean="0"/>
              <a:t> </a:t>
            </a:r>
            <a:r>
              <a:rPr lang="en-US" sz="2400" dirty="0" err="1" smtClean="0"/>
              <a:t>suvni</a:t>
            </a:r>
            <a:r>
              <a:rPr lang="en-US" sz="2400" dirty="0" smtClean="0"/>
              <a:t> </a:t>
            </a:r>
            <a:r>
              <a:rPr lang="en-US" sz="2400" dirty="0" err="1" smtClean="0"/>
              <a:t>olsak</a:t>
            </a:r>
            <a:r>
              <a:rPr lang="en-US" sz="2400" dirty="0" smtClean="0"/>
              <a:t>. U </a:t>
            </a:r>
            <a:r>
              <a:rPr lang="en-US" sz="2400" dirty="0" err="1" smtClean="0"/>
              <a:t>jumrak</a:t>
            </a:r>
            <a:r>
              <a:rPr lang="en-US" sz="2400" dirty="0" smtClean="0"/>
              <a:t> </a:t>
            </a:r>
            <a:r>
              <a:rPr lang="en-US" sz="2400" dirty="0" err="1" smtClean="0"/>
              <a:t>buralishi</a:t>
            </a:r>
            <a:r>
              <a:rPr lang="en-US" sz="2400" dirty="0" smtClean="0"/>
              <a:t> </a:t>
            </a:r>
            <a:r>
              <a:rPr lang="en-US" sz="2400" dirty="0" err="1" smtClean="0"/>
              <a:t>bilan</a:t>
            </a:r>
            <a:r>
              <a:rPr lang="en-US" sz="2400" dirty="0" smtClean="0"/>
              <a:t> </a:t>
            </a:r>
            <a:r>
              <a:rPr lang="en-US" sz="2400" dirty="0" err="1" smtClean="0"/>
              <a:t>harakatlana</a:t>
            </a:r>
            <a:r>
              <a:rPr lang="en-US" sz="2400" dirty="0" smtClean="0"/>
              <a:t> </a:t>
            </a:r>
            <a:r>
              <a:rPr lang="en-US" sz="2400" dirty="0" err="1" smtClean="0"/>
              <a:t>boshlaydi</a:t>
            </a:r>
            <a:r>
              <a:rPr lang="en-US" sz="2400" dirty="0" smtClean="0"/>
              <a:t>. U </a:t>
            </a:r>
            <a:r>
              <a:rPr lang="en-US" sz="2400" dirty="0" err="1" smtClean="0"/>
              <a:t>yuqoridan</a:t>
            </a:r>
            <a:r>
              <a:rPr lang="en-US" sz="2400" dirty="0" smtClean="0"/>
              <a:t> </a:t>
            </a:r>
            <a:r>
              <a:rPr lang="en-US" sz="2400" dirty="0" err="1" smtClean="0"/>
              <a:t>pastga</a:t>
            </a:r>
            <a:r>
              <a:rPr lang="en-US" sz="2400" dirty="0" smtClean="0"/>
              <a:t> </a:t>
            </a:r>
            <a:r>
              <a:rPr lang="en-US" sz="2400" dirty="0" err="1" smtClean="0"/>
              <a:t>harakatlanadi</a:t>
            </a:r>
            <a:r>
              <a:rPr lang="en-US" sz="2400" dirty="0" smtClean="0"/>
              <a:t>. </a:t>
            </a:r>
            <a:r>
              <a:rPr lang="en-US" sz="2400" dirty="0" err="1" smtClean="0"/>
              <a:t>Demak</a:t>
            </a:r>
            <a:r>
              <a:rPr lang="en-US" sz="2400" dirty="0" smtClean="0"/>
              <a:t> </a:t>
            </a:r>
            <a:r>
              <a:rPr lang="en-US" sz="2400" dirty="0" err="1" smtClean="0"/>
              <a:t>suv</a:t>
            </a:r>
            <a:r>
              <a:rPr lang="en-US" sz="2400" dirty="0" smtClean="0"/>
              <a:t> </a:t>
            </a:r>
            <a:r>
              <a:rPr lang="en-US" sz="2400" dirty="0" err="1" smtClean="0"/>
              <a:t>yuqoridan</a:t>
            </a:r>
            <a:r>
              <a:rPr lang="en-US" sz="2400" dirty="0" smtClean="0"/>
              <a:t> </a:t>
            </a:r>
            <a:r>
              <a:rPr lang="en-US" sz="2400" dirty="0" err="1" smtClean="0"/>
              <a:t>pastga</a:t>
            </a:r>
            <a:r>
              <a:rPr lang="en-US" sz="2400" dirty="0" smtClean="0"/>
              <a:t> </a:t>
            </a:r>
            <a:r>
              <a:rPr lang="en-US" sz="2400" dirty="0" err="1" smtClean="0"/>
              <a:t>tomon</a:t>
            </a:r>
            <a:r>
              <a:rPr lang="en-US" sz="2400" dirty="0" smtClean="0"/>
              <a:t> </a:t>
            </a:r>
            <a:r>
              <a:rPr lang="en-US" sz="2400" dirty="0" err="1" smtClean="0"/>
              <a:t>harakatlanar</a:t>
            </a:r>
            <a:r>
              <a:rPr lang="en-US" sz="2400" dirty="0" smtClean="0"/>
              <a:t> </a:t>
            </a:r>
            <a:r>
              <a:rPr lang="en-US" sz="2400" dirty="0" err="1" smtClean="0"/>
              <a:t>ekan</a:t>
            </a:r>
            <a:r>
              <a:rPr lang="en-US" sz="2400" dirty="0" smtClean="0"/>
              <a:t>. </a:t>
            </a:r>
            <a:r>
              <a:rPr lang="en-US" sz="2400" dirty="0" err="1" smtClean="0"/>
              <a:t>Biroq</a:t>
            </a:r>
            <a:r>
              <a:rPr lang="en-US" sz="2400" dirty="0" smtClean="0"/>
              <a:t> </a:t>
            </a:r>
            <a:r>
              <a:rPr lang="en-US" sz="2400" dirty="0" err="1" smtClean="0"/>
              <a:t>shoshilmaylik</a:t>
            </a:r>
            <a:r>
              <a:rPr lang="en-US" sz="2400" dirty="0" smtClean="0"/>
              <a:t> </a:t>
            </a:r>
            <a:r>
              <a:rPr lang="en-US" sz="2400" dirty="0" err="1" smtClean="0"/>
              <a:t>ba’zida</a:t>
            </a:r>
            <a:r>
              <a:rPr lang="en-US" sz="2400" dirty="0" smtClean="0"/>
              <a:t> </a:t>
            </a:r>
            <a:r>
              <a:rPr lang="en-US" sz="2400" dirty="0" err="1" smtClean="0"/>
              <a:t>suvni</a:t>
            </a:r>
            <a:r>
              <a:rPr lang="en-US" sz="2400" dirty="0" smtClean="0"/>
              <a:t> </a:t>
            </a:r>
            <a:r>
              <a:rPr lang="en-US" sz="2400" dirty="0" err="1" smtClean="0"/>
              <a:t>yuqoriga</a:t>
            </a:r>
            <a:r>
              <a:rPr lang="en-US" sz="2400" dirty="0" smtClean="0"/>
              <a:t> </a:t>
            </a:r>
            <a:r>
              <a:rPr lang="en-US" sz="2400" dirty="0" err="1" smtClean="0"/>
              <a:t>tomon</a:t>
            </a:r>
            <a:r>
              <a:rPr lang="en-US" sz="2400" dirty="0" smtClean="0"/>
              <a:t> </a:t>
            </a:r>
            <a:r>
              <a:rPr lang="en-US" sz="2400" dirty="0" err="1" smtClean="0"/>
              <a:t>harakatlana</a:t>
            </a:r>
            <a:r>
              <a:rPr lang="en-US" sz="2400" dirty="0" smtClean="0"/>
              <a:t> </a:t>
            </a:r>
            <a:r>
              <a:rPr lang="en-US" sz="2400" dirty="0" err="1" smtClean="0"/>
              <a:t>yotganini</a:t>
            </a:r>
            <a:r>
              <a:rPr lang="en-US" sz="2400" dirty="0" smtClean="0"/>
              <a:t> </a:t>
            </a:r>
            <a:r>
              <a:rPr lang="en-US" sz="2400" dirty="0" err="1" smtClean="0"/>
              <a:t>ko’ramiz</a:t>
            </a:r>
            <a:r>
              <a:rPr lang="en-US" sz="2400" dirty="0" smtClean="0"/>
              <a:t> . Bu </a:t>
            </a:r>
            <a:r>
              <a:rPr lang="en-US" sz="2400" dirty="0" err="1" smtClean="0"/>
              <a:t>qanday</a:t>
            </a:r>
            <a:r>
              <a:rPr lang="en-US" sz="2400" dirty="0" smtClean="0"/>
              <a:t> </a:t>
            </a:r>
            <a:r>
              <a:rPr lang="en-US" sz="2400" dirty="0" err="1" smtClean="0"/>
              <a:t>ishlaydi</a:t>
            </a:r>
            <a:r>
              <a:rPr lang="en-US" sz="2400" dirty="0" smtClean="0"/>
              <a:t>? </a:t>
            </a:r>
            <a:r>
              <a:rPr lang="en-US" sz="2400" dirty="0" err="1" smtClean="0"/>
              <a:t>Va</a:t>
            </a:r>
            <a:r>
              <a:rPr lang="en-US" sz="2400" dirty="0" smtClean="0"/>
              <a:t> men </a:t>
            </a:r>
            <a:r>
              <a:rPr lang="en-US" sz="2400" dirty="0" err="1" smtClean="0"/>
              <a:t>so’zim</a:t>
            </a:r>
            <a:r>
              <a:rPr lang="en-US" sz="2400" dirty="0" smtClean="0"/>
              <a:t> </a:t>
            </a:r>
            <a:r>
              <a:rPr lang="en-US" sz="2400" dirty="0" err="1" smtClean="0"/>
              <a:t>boshida</a:t>
            </a:r>
            <a:r>
              <a:rPr lang="en-US" sz="2400" dirty="0" smtClean="0"/>
              <a:t> </a:t>
            </a:r>
            <a:r>
              <a:rPr lang="en-US" sz="2400" dirty="0" err="1" smtClean="0"/>
              <a:t>ishlatgan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jumlamni</a:t>
            </a:r>
            <a:r>
              <a:rPr lang="en-US" sz="2400" dirty="0" smtClean="0"/>
              <a:t> </a:t>
            </a:r>
            <a:r>
              <a:rPr lang="en-US" sz="2400" dirty="0" err="1" smtClean="0"/>
              <a:t>yana</a:t>
            </a:r>
            <a:r>
              <a:rPr lang="en-US" sz="2400" dirty="0" smtClean="0"/>
              <a:t> </a:t>
            </a:r>
            <a:r>
              <a:rPr lang="en-US" sz="2400" dirty="0" err="1" smtClean="0"/>
              <a:t>ishlatishga</a:t>
            </a:r>
            <a:r>
              <a:rPr lang="en-US" sz="2400" dirty="0" smtClean="0"/>
              <a:t> </a:t>
            </a:r>
            <a:r>
              <a:rPr lang="en-US" sz="2400" dirty="0" err="1" smtClean="0"/>
              <a:t>majburman</a:t>
            </a:r>
            <a:r>
              <a:rPr lang="en-US" sz="2400" dirty="0" smtClean="0"/>
              <a:t>. Bu </a:t>
            </a:r>
            <a:r>
              <a:rPr lang="en-US" sz="2400" dirty="0" err="1" smtClean="0"/>
              <a:t>hayotdagi</a:t>
            </a:r>
            <a:r>
              <a:rPr lang="en-US" sz="2400" dirty="0" smtClean="0"/>
              <a:t> </a:t>
            </a:r>
            <a:r>
              <a:rPr lang="en-US" sz="2400" dirty="0" err="1" smtClean="0"/>
              <a:t>barcha</a:t>
            </a:r>
            <a:r>
              <a:rPr lang="en-US" sz="2400" dirty="0" smtClean="0"/>
              <a:t> </a:t>
            </a:r>
            <a:r>
              <a:rPr lang="en-US" sz="2400" dirty="0" err="1" smtClean="0"/>
              <a:t>narsalar</a:t>
            </a:r>
            <a:r>
              <a:rPr lang="en-US" sz="2400" dirty="0" smtClean="0"/>
              <a:t> </a:t>
            </a:r>
            <a:r>
              <a:rPr lang="en-US" sz="2400" dirty="0" err="1" smtClean="0"/>
              <a:t>ma’lum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qonuniyatga</a:t>
            </a:r>
            <a:r>
              <a:rPr lang="en-US" sz="2400" dirty="0" smtClean="0"/>
              <a:t> </a:t>
            </a:r>
            <a:r>
              <a:rPr lang="en-US" sz="2400" dirty="0" err="1" smtClean="0"/>
              <a:t>bo’ysunadi</a:t>
            </a:r>
            <a:r>
              <a:rPr lang="en-US" sz="2400" dirty="0" smtClean="0"/>
              <a:t>. </a:t>
            </a:r>
            <a:r>
              <a:rPr lang="en-US" sz="2400" dirty="0" err="1" smtClean="0"/>
              <a:t>Aynan</a:t>
            </a:r>
            <a:r>
              <a:rPr lang="en-US" sz="2400" dirty="0" smtClean="0"/>
              <a:t> </a:t>
            </a:r>
            <a:r>
              <a:rPr lang="en-US" sz="2400" dirty="0" err="1" smtClean="0"/>
              <a:t>anashu</a:t>
            </a:r>
            <a:r>
              <a:rPr lang="en-US" sz="2400" dirty="0" smtClean="0"/>
              <a:t> </a:t>
            </a:r>
            <a:r>
              <a:rPr lang="en-US" sz="2400" dirty="0" err="1" smtClean="0"/>
              <a:t>suvning</a:t>
            </a:r>
            <a:r>
              <a:rPr lang="en-US" sz="2400" dirty="0" smtClean="0"/>
              <a:t> </a:t>
            </a:r>
            <a:r>
              <a:rPr lang="en-US" sz="2400" dirty="0" err="1" smtClean="0"/>
              <a:t>oqishi</a:t>
            </a:r>
            <a:r>
              <a:rPr lang="en-US" sz="2400" dirty="0" smtClean="0"/>
              <a:t> ham. </a:t>
            </a:r>
            <a:r>
              <a:rPr lang="en-US" sz="2400" dirty="0" err="1" smtClean="0"/>
              <a:t>Suvning</a:t>
            </a:r>
            <a:r>
              <a:rPr lang="en-US" sz="2400" dirty="0" smtClean="0"/>
              <a:t> </a:t>
            </a:r>
            <a:r>
              <a:rPr lang="en-US" sz="2400" dirty="0" err="1" smtClean="0"/>
              <a:t>oqishini</a:t>
            </a:r>
            <a:r>
              <a:rPr lang="en-US" sz="2400" dirty="0" smtClean="0"/>
              <a:t> </a:t>
            </a:r>
            <a:r>
              <a:rPr lang="en-US" sz="2400" dirty="0" err="1" smtClean="0"/>
              <a:t>bosim</a:t>
            </a:r>
            <a:r>
              <a:rPr lang="en-US" sz="2400" dirty="0" smtClean="0"/>
              <a:t> deb </a:t>
            </a:r>
            <a:r>
              <a:rPr lang="en-US" sz="2400" dirty="0" err="1" smtClean="0"/>
              <a:t>atalumchi</a:t>
            </a:r>
            <a:r>
              <a:rPr lang="en-US" sz="2400" dirty="0" smtClean="0"/>
              <a:t> </a:t>
            </a:r>
            <a:r>
              <a:rPr lang="en-US" sz="2400" dirty="0" err="1" smtClean="0"/>
              <a:t>fizik</a:t>
            </a:r>
            <a:r>
              <a:rPr lang="en-US" sz="2400" dirty="0" smtClean="0"/>
              <a:t> </a:t>
            </a:r>
            <a:r>
              <a:rPr lang="en-US" sz="2400" dirty="0" err="1" smtClean="0"/>
              <a:t>kattalik</a:t>
            </a:r>
            <a:r>
              <a:rPr lang="en-US" sz="2400" dirty="0" smtClean="0"/>
              <a:t> </a:t>
            </a:r>
            <a:r>
              <a:rPr lang="en-US" sz="2400" dirty="0" err="1" smtClean="0"/>
              <a:t>yordamida</a:t>
            </a:r>
            <a:r>
              <a:rPr lang="en-US" sz="2400" dirty="0" smtClean="0"/>
              <a:t> </a:t>
            </a:r>
            <a:r>
              <a:rPr lang="en-US" sz="2400" dirty="0" err="1" smtClean="0"/>
              <a:t>tushintirish</a:t>
            </a:r>
            <a:r>
              <a:rPr lang="en-US" sz="2400" dirty="0" smtClean="0"/>
              <a:t> </a:t>
            </a:r>
            <a:r>
              <a:rPr lang="en-US" sz="2400" dirty="0" err="1" smtClean="0"/>
              <a:t>mumkin</a:t>
            </a:r>
            <a:r>
              <a:rPr lang="en-US" sz="2400" dirty="0" smtClean="0"/>
              <a:t>. </a:t>
            </a:r>
            <a:r>
              <a:rPr lang="en-US" sz="2400" dirty="0" err="1" smtClean="0"/>
              <a:t>Suyuqlik</a:t>
            </a:r>
            <a:r>
              <a:rPr lang="en-US" sz="2400" dirty="0" smtClean="0"/>
              <a:t> </a:t>
            </a:r>
            <a:r>
              <a:rPr lang="en-US" sz="2400" dirty="0" err="1" smtClean="0"/>
              <a:t>bosimi</a:t>
            </a:r>
            <a:r>
              <a:rPr lang="en-US" sz="2400" dirty="0" smtClean="0"/>
              <a:t> </a:t>
            </a:r>
            <a:r>
              <a:rPr lang="en-US" sz="2400" dirty="0" err="1" smtClean="0"/>
              <a:t>kattaroq</a:t>
            </a:r>
            <a:r>
              <a:rPr lang="en-US" sz="2400" dirty="0" smtClean="0"/>
              <a:t> </a:t>
            </a:r>
            <a:r>
              <a:rPr lang="en-US" sz="2400" dirty="0" err="1" smtClean="0"/>
              <a:t>bo’lgan</a:t>
            </a:r>
            <a:r>
              <a:rPr lang="en-US" sz="2400" dirty="0" smtClean="0"/>
              <a:t> </a:t>
            </a:r>
            <a:r>
              <a:rPr lang="en-US" sz="2400" dirty="0" err="1" smtClean="0"/>
              <a:t>joydan</a:t>
            </a:r>
            <a:r>
              <a:rPr lang="en-US" sz="2400" dirty="0" smtClean="0"/>
              <a:t> </a:t>
            </a:r>
            <a:r>
              <a:rPr lang="en-US" sz="2400" dirty="0" err="1" smtClean="0"/>
              <a:t>bosimi</a:t>
            </a:r>
            <a:r>
              <a:rPr lang="en-US" sz="2400" dirty="0" smtClean="0"/>
              <a:t> </a:t>
            </a:r>
            <a:r>
              <a:rPr lang="en-US" sz="2400" dirty="0" err="1" smtClean="0"/>
              <a:t>kichikroq</a:t>
            </a:r>
            <a:r>
              <a:rPr lang="en-US" sz="2400" dirty="0" smtClean="0"/>
              <a:t> </a:t>
            </a:r>
            <a:r>
              <a:rPr lang="en-US" sz="2400" dirty="0" err="1" smtClean="0"/>
              <a:t>bo’lgan</a:t>
            </a:r>
            <a:r>
              <a:rPr lang="en-US" sz="2400" dirty="0" smtClean="0"/>
              <a:t> </a:t>
            </a:r>
            <a:r>
              <a:rPr lang="en-US" sz="2400" dirty="0" err="1" smtClean="0"/>
              <a:t>tomonga</a:t>
            </a:r>
            <a:r>
              <a:rPr lang="en-US" sz="2400" dirty="0" smtClean="0"/>
              <a:t> </a:t>
            </a:r>
            <a:r>
              <a:rPr lang="en-US" sz="2400" dirty="0" err="1" smtClean="0"/>
              <a:t>harakatlanadi</a:t>
            </a:r>
            <a:r>
              <a:rPr lang="en-US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5171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1" y="300446"/>
            <a:ext cx="5447210" cy="64399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503" y="300446"/>
            <a:ext cx="6204858" cy="5927271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/>
              <a:t>L</a:t>
            </a:r>
            <a:r>
              <a:rPr lang="en-US" sz="2400" dirty="0" err="1" smtClean="0"/>
              <a:t>ug’aviy</a:t>
            </a:r>
            <a:r>
              <a:rPr lang="en-US" sz="2400" dirty="0" smtClean="0"/>
              <a:t> </a:t>
            </a:r>
            <a:r>
              <a:rPr lang="en-US" sz="2400" dirty="0" err="1" smtClean="0"/>
              <a:t>tomondan</a:t>
            </a:r>
            <a:r>
              <a:rPr lang="en-US" sz="2400" dirty="0" smtClean="0"/>
              <a:t> </a:t>
            </a:r>
            <a:r>
              <a:rPr lang="en-US" sz="2400" dirty="0" err="1" smtClean="0"/>
              <a:t>qaralsa</a:t>
            </a:r>
            <a:r>
              <a:rPr lang="en-US" sz="2400" dirty="0" smtClean="0"/>
              <a:t> “</a:t>
            </a:r>
            <a:r>
              <a:rPr lang="en-US" sz="2400" b="1" dirty="0" err="1" smtClean="0"/>
              <a:t>Fizika</a:t>
            </a:r>
            <a:r>
              <a:rPr lang="en-US" sz="2400" dirty="0" smtClean="0"/>
              <a:t>” </a:t>
            </a:r>
            <a:r>
              <a:rPr lang="en-US" sz="2400" dirty="0" err="1" smtClean="0"/>
              <a:t>so’zi</a:t>
            </a:r>
            <a:r>
              <a:rPr lang="en-US" sz="2400" dirty="0" smtClean="0"/>
              <a:t> </a:t>
            </a:r>
            <a:r>
              <a:rPr lang="en-US" sz="2400" dirty="0" err="1" smtClean="0"/>
              <a:t>yunoncha</a:t>
            </a:r>
            <a:r>
              <a:rPr lang="en-US" sz="2400" dirty="0" smtClean="0"/>
              <a:t> “</a:t>
            </a:r>
            <a:r>
              <a:rPr lang="en-US" sz="2400" b="1" dirty="0" err="1" smtClean="0"/>
              <a:t>physis</a:t>
            </a:r>
            <a:r>
              <a:rPr lang="en-US" sz="2400" dirty="0" smtClean="0"/>
              <a:t>” </a:t>
            </a:r>
            <a:r>
              <a:rPr lang="en-US" sz="2400" dirty="0" err="1" smtClean="0"/>
              <a:t>so’zidan</a:t>
            </a:r>
            <a:r>
              <a:rPr lang="en-US" sz="2400" dirty="0" smtClean="0"/>
              <a:t> </a:t>
            </a:r>
            <a:r>
              <a:rPr lang="en-US" sz="2400" dirty="0" err="1" smtClean="0"/>
              <a:t>kelib</a:t>
            </a:r>
            <a:r>
              <a:rPr lang="en-US" sz="2400" dirty="0" smtClean="0"/>
              <a:t> </a:t>
            </a:r>
            <a:r>
              <a:rPr lang="en-US" sz="2400" dirty="0" err="1" smtClean="0"/>
              <a:t>chiqqan</a:t>
            </a:r>
            <a:r>
              <a:rPr lang="en-US" sz="2400" dirty="0" smtClean="0"/>
              <a:t> </a:t>
            </a:r>
            <a:r>
              <a:rPr lang="en-US" sz="2400" dirty="0" err="1" smtClean="0"/>
              <a:t>bo’lib</a:t>
            </a:r>
            <a:r>
              <a:rPr lang="en-US" sz="2400" dirty="0" smtClean="0"/>
              <a:t>, “</a:t>
            </a:r>
            <a:r>
              <a:rPr lang="en-US" sz="2400" b="1" dirty="0" err="1" smtClean="0"/>
              <a:t>tabiat</a:t>
            </a:r>
            <a:r>
              <a:rPr lang="en-US" sz="2400" dirty="0" smtClean="0"/>
              <a:t>” </a:t>
            </a:r>
            <a:r>
              <a:rPr lang="en-US" sz="2400" dirty="0" err="1" smtClean="0"/>
              <a:t>de’gan</a:t>
            </a:r>
            <a:r>
              <a:rPr lang="en-US" sz="2400" dirty="0" smtClean="0"/>
              <a:t> </a:t>
            </a:r>
            <a:r>
              <a:rPr lang="en-US" sz="2400" dirty="0" err="1" smtClean="0"/>
              <a:t>ma’noni</a:t>
            </a:r>
            <a:r>
              <a:rPr lang="en-US" sz="2400" dirty="0" smtClean="0"/>
              <a:t> </a:t>
            </a:r>
            <a:r>
              <a:rPr lang="en-US" sz="2400" dirty="0" err="1" smtClean="0"/>
              <a:t>anglatadi</a:t>
            </a:r>
            <a:r>
              <a:rPr lang="en-US" sz="2400" dirty="0" smtClean="0"/>
              <a:t>. </a:t>
            </a:r>
            <a:r>
              <a:rPr lang="en-US" sz="2400" dirty="0" err="1" smtClean="0"/>
              <a:t>Ya’ni</a:t>
            </a:r>
            <a:r>
              <a:rPr lang="en-US" sz="2400" dirty="0" smtClean="0"/>
              <a:t> </a:t>
            </a:r>
            <a:r>
              <a:rPr lang="en-US" sz="2400" b="1" dirty="0" err="1" smtClean="0"/>
              <a:t>fizika</a:t>
            </a:r>
            <a:r>
              <a:rPr lang="en-US" sz="2400" b="1" dirty="0" smtClean="0"/>
              <a:t> – </a:t>
            </a:r>
            <a:r>
              <a:rPr lang="en-US" sz="2400" b="1" dirty="0" err="1" smtClean="0"/>
              <a:t>bu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tabiat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hodisalarini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o’rganadigon</a:t>
            </a:r>
            <a:r>
              <a:rPr lang="en-US" sz="2400" b="1" dirty="0" smtClean="0"/>
              <a:t> fan.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U </a:t>
            </a:r>
            <a:r>
              <a:rPr lang="en-US" sz="2400" dirty="0" err="1" smtClean="0"/>
              <a:t>atrofimizdagi</a:t>
            </a:r>
            <a:r>
              <a:rPr lang="en-US" sz="2400" dirty="0" smtClean="0"/>
              <a:t> </a:t>
            </a:r>
            <a:r>
              <a:rPr lang="en-US" sz="2400" dirty="0" err="1" smtClean="0"/>
              <a:t>hamma</a:t>
            </a:r>
            <a:r>
              <a:rPr lang="en-US" sz="2400" dirty="0" smtClean="0"/>
              <a:t> </a:t>
            </a:r>
            <a:r>
              <a:rPr lang="en-US" sz="2400" dirty="0" err="1" smtClean="0"/>
              <a:t>narsaning</a:t>
            </a:r>
            <a:r>
              <a:rPr lang="en-US" sz="2400" dirty="0" smtClean="0"/>
              <a:t> </a:t>
            </a:r>
            <a:r>
              <a:rPr lang="en-US" sz="2400" dirty="0" err="1" smtClean="0"/>
              <a:t>qanday</a:t>
            </a:r>
            <a:r>
              <a:rPr lang="en-US" sz="2400" dirty="0" smtClean="0"/>
              <a:t> </a:t>
            </a:r>
            <a:r>
              <a:rPr lang="en-US" sz="2400" dirty="0" err="1" smtClean="0"/>
              <a:t>harakatlanishi</a:t>
            </a:r>
            <a:r>
              <a:rPr lang="en-US" sz="2400" dirty="0" smtClean="0"/>
              <a:t>, </a:t>
            </a:r>
            <a:r>
              <a:rPr lang="en-US" sz="2400" dirty="0" err="1" smtClean="0"/>
              <a:t>qanday</a:t>
            </a:r>
            <a:r>
              <a:rPr lang="en-US" sz="2400" dirty="0" smtClean="0"/>
              <a:t> </a:t>
            </a:r>
            <a:r>
              <a:rPr lang="en-US" sz="2400" dirty="0" err="1" smtClean="0"/>
              <a:t>energiya</a:t>
            </a:r>
            <a:r>
              <a:rPr lang="en-US" sz="2400" dirty="0" smtClean="0"/>
              <a:t> </a:t>
            </a:r>
            <a:r>
              <a:rPr lang="en-US" sz="2400" dirty="0" err="1" smtClean="0"/>
              <a:t>almashinuvi</a:t>
            </a:r>
            <a:r>
              <a:rPr lang="en-US" sz="2400" dirty="0" smtClean="0"/>
              <a:t> </a:t>
            </a:r>
            <a:r>
              <a:rPr lang="en-US" sz="2400" dirty="0" err="1" smtClean="0"/>
              <a:t>bo’lishi</a:t>
            </a:r>
            <a:r>
              <a:rPr lang="en-US" sz="2400" dirty="0" smtClean="0"/>
              <a:t>, </a:t>
            </a:r>
            <a:r>
              <a:rPr lang="en-US" sz="2400" dirty="0" err="1" smtClean="0"/>
              <a:t>issiqlik</a:t>
            </a:r>
            <a:r>
              <a:rPr lang="en-US" sz="2400" dirty="0" smtClean="0"/>
              <a:t>, </a:t>
            </a:r>
            <a:r>
              <a:rPr lang="en-US" sz="2400" dirty="0" err="1" smtClean="0"/>
              <a:t>yorug’lik,tovush</a:t>
            </a:r>
            <a:r>
              <a:rPr lang="en-US" sz="2400" dirty="0" smtClean="0"/>
              <a:t>, </a:t>
            </a:r>
            <a:r>
              <a:rPr lang="en-US" sz="2400" dirty="0" err="1" smtClean="0"/>
              <a:t>elektor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magnit</a:t>
            </a:r>
            <a:r>
              <a:rPr lang="en-US" sz="2400" dirty="0" smtClean="0"/>
              <a:t> </a:t>
            </a:r>
            <a:r>
              <a:rPr lang="en-US" sz="2400" dirty="0" err="1" smtClean="0"/>
              <a:t>hodisalari</a:t>
            </a:r>
            <a:r>
              <a:rPr lang="en-US" sz="2400" dirty="0" smtClean="0"/>
              <a:t> </a:t>
            </a:r>
            <a:r>
              <a:rPr lang="en-US" sz="2400" dirty="0" err="1" smtClean="0"/>
              <a:t>qanday</a:t>
            </a:r>
            <a:r>
              <a:rPr lang="en-US" sz="2400" dirty="0" smtClean="0"/>
              <a:t> </a:t>
            </a:r>
            <a:r>
              <a:rPr lang="en-US" sz="2400" dirty="0" err="1" smtClean="0"/>
              <a:t>qanday</a:t>
            </a:r>
            <a:r>
              <a:rPr lang="en-US" sz="2400" dirty="0" smtClean="0"/>
              <a:t> </a:t>
            </a:r>
            <a:r>
              <a:rPr lang="en-US" sz="2400" dirty="0" err="1" smtClean="0"/>
              <a:t>sodir</a:t>
            </a:r>
            <a:r>
              <a:rPr lang="en-US" sz="2400" dirty="0" smtClean="0"/>
              <a:t> </a:t>
            </a:r>
            <a:r>
              <a:rPr lang="en-US" sz="2400" dirty="0" err="1" smtClean="0"/>
              <a:t>bo’lishini</a:t>
            </a:r>
            <a:r>
              <a:rPr lang="en-US" sz="2400" dirty="0" smtClean="0"/>
              <a:t> </a:t>
            </a:r>
            <a:r>
              <a:rPr lang="en-US" sz="2400" dirty="0" err="1" smtClean="0"/>
              <a:t>tushintiradi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Qisqacha</a:t>
            </a:r>
            <a:r>
              <a:rPr lang="en-US" sz="2400" dirty="0" smtClean="0"/>
              <a:t> </a:t>
            </a:r>
            <a:r>
              <a:rPr lang="en-US" sz="2400" dirty="0" err="1" smtClean="0"/>
              <a:t>aytganda</a:t>
            </a:r>
            <a:r>
              <a:rPr lang="en-US" sz="2400" dirty="0" smtClean="0"/>
              <a:t> :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b="1" i="1" dirty="0" err="1"/>
              <a:t>F</a:t>
            </a:r>
            <a:r>
              <a:rPr lang="en-US" sz="2400" b="1" i="1" dirty="0" err="1" smtClean="0"/>
              <a:t>izika</a:t>
            </a:r>
            <a:r>
              <a:rPr lang="en-US" sz="2400" b="1" i="1" dirty="0" smtClean="0"/>
              <a:t> – </a:t>
            </a:r>
            <a:r>
              <a:rPr lang="en-US" sz="2400" b="1" i="1" dirty="0" err="1" smtClean="0"/>
              <a:t>tabiat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qonunlarini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o’rganuvchi</a:t>
            </a:r>
            <a:r>
              <a:rPr lang="en-US" sz="2400" b="1" i="1" dirty="0" smtClean="0"/>
              <a:t> fan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627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FIZIKA – NEGA KERAK ?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0080" y="2093976"/>
            <a:ext cx="5184648" cy="476402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sz="2400" dirty="0" smtClean="0"/>
              <a:t>Bu </a:t>
            </a:r>
            <a:r>
              <a:rPr lang="en-US" sz="2400" dirty="0"/>
              <a:t>fan </a:t>
            </a:r>
            <a:r>
              <a:rPr lang="en-US" sz="2400" dirty="0" err="1"/>
              <a:t>yordamida</a:t>
            </a:r>
            <a:r>
              <a:rPr lang="en-US" sz="2400" dirty="0"/>
              <a:t> biz </a:t>
            </a:r>
            <a:r>
              <a:rPr lang="en-US" sz="2400" dirty="0" err="1"/>
              <a:t>kundalik</a:t>
            </a:r>
            <a:r>
              <a:rPr lang="en-US" sz="2400" dirty="0"/>
              <a:t> </a:t>
            </a:r>
            <a:r>
              <a:rPr lang="en-US" sz="2400" dirty="0" err="1"/>
              <a:t>hayotda</a:t>
            </a:r>
            <a:r>
              <a:rPr lang="en-US" sz="2400" dirty="0"/>
              <a:t> </a:t>
            </a:r>
            <a:r>
              <a:rPr lang="en-US" sz="2400" dirty="0" err="1"/>
              <a:t>uchraydigan</a:t>
            </a:r>
            <a:r>
              <a:rPr lang="en-US" sz="2400" dirty="0"/>
              <a:t> </a:t>
            </a:r>
            <a:r>
              <a:rPr lang="en-US" sz="2400" dirty="0" err="1"/>
              <a:t>ko‘plab</a:t>
            </a:r>
            <a:r>
              <a:rPr lang="en-US" sz="2400" dirty="0"/>
              <a:t> </a:t>
            </a:r>
            <a:r>
              <a:rPr lang="en-US" sz="2400" dirty="0" err="1"/>
              <a:t>narsalarning</a:t>
            </a:r>
            <a:r>
              <a:rPr lang="en-US" sz="2400" dirty="0"/>
              <a:t> </a:t>
            </a:r>
            <a:r>
              <a:rPr lang="en-US" sz="2400" dirty="0" err="1"/>
              <a:t>sababini</a:t>
            </a:r>
            <a:r>
              <a:rPr lang="en-US" sz="2400" dirty="0"/>
              <a:t> </a:t>
            </a:r>
            <a:r>
              <a:rPr lang="en-US" sz="2400" dirty="0" err="1"/>
              <a:t>tushunamiz</a:t>
            </a:r>
            <a:r>
              <a:rPr lang="en-US" sz="2400" dirty="0"/>
              <a:t>. </a:t>
            </a:r>
            <a:r>
              <a:rPr lang="en-US" sz="2400" dirty="0" err="1"/>
              <a:t>Masalan</a:t>
            </a:r>
            <a:r>
              <a:rPr lang="en-US" sz="2400" dirty="0"/>
              <a:t>, </a:t>
            </a:r>
            <a:r>
              <a:rPr lang="en-US" sz="2400" dirty="0" err="1"/>
              <a:t>nima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osmondan</a:t>
            </a:r>
            <a:r>
              <a:rPr lang="en-US" sz="2400" dirty="0"/>
              <a:t> </a:t>
            </a:r>
            <a:r>
              <a:rPr lang="en-US" sz="2400" dirty="0" err="1"/>
              <a:t>yomg‘ir</a:t>
            </a:r>
            <a:r>
              <a:rPr lang="en-US" sz="2400" dirty="0"/>
              <a:t> </a:t>
            </a:r>
            <a:r>
              <a:rPr lang="en-US" sz="2400" dirty="0" err="1"/>
              <a:t>yog‘adi</a:t>
            </a:r>
            <a:r>
              <a:rPr lang="en-US" sz="2400" dirty="0"/>
              <a:t>, </a:t>
            </a:r>
            <a:r>
              <a:rPr lang="en-US" sz="2400" dirty="0" err="1"/>
              <a:t>nega</a:t>
            </a:r>
            <a:r>
              <a:rPr lang="en-US" sz="2400" dirty="0"/>
              <a:t> </a:t>
            </a:r>
            <a:r>
              <a:rPr lang="en-US" sz="2400" dirty="0" err="1"/>
              <a:t>buyumlar</a:t>
            </a:r>
            <a:r>
              <a:rPr lang="en-US" sz="2400" dirty="0"/>
              <a:t> </a:t>
            </a:r>
            <a:r>
              <a:rPr lang="en-US" sz="2400" dirty="0" err="1"/>
              <a:t>yerga</a:t>
            </a:r>
            <a:r>
              <a:rPr lang="en-US" sz="2400" dirty="0"/>
              <a:t> </a:t>
            </a:r>
            <a:r>
              <a:rPr lang="en-US" sz="2400" dirty="0" err="1"/>
              <a:t>tushadi</a:t>
            </a:r>
            <a:r>
              <a:rPr lang="en-US" sz="2400" dirty="0"/>
              <a:t>, </a:t>
            </a:r>
            <a:r>
              <a:rPr lang="en-US" sz="2400" dirty="0" err="1"/>
              <a:t>qanday</a:t>
            </a:r>
            <a:r>
              <a:rPr lang="en-US" sz="2400" dirty="0"/>
              <a:t> </a:t>
            </a:r>
            <a:r>
              <a:rPr lang="en-US" sz="2400" dirty="0" err="1"/>
              <a:t>qilib</a:t>
            </a:r>
            <a:r>
              <a:rPr lang="en-US" sz="2400" dirty="0"/>
              <a:t> </a:t>
            </a:r>
            <a:r>
              <a:rPr lang="en-US" sz="2400" dirty="0" err="1"/>
              <a:t>telefon</a:t>
            </a:r>
            <a:r>
              <a:rPr lang="en-US" sz="2400" dirty="0"/>
              <a:t> </a:t>
            </a:r>
            <a:r>
              <a:rPr lang="en-US" sz="2400" dirty="0" err="1"/>
              <a:t>ishlaydi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nega</a:t>
            </a:r>
            <a:r>
              <a:rPr lang="en-US" sz="2400" dirty="0"/>
              <a:t> </a:t>
            </a:r>
            <a:r>
              <a:rPr lang="en-US" sz="2400" dirty="0" err="1"/>
              <a:t>tovush</a:t>
            </a:r>
            <a:r>
              <a:rPr lang="en-US" sz="2400" dirty="0"/>
              <a:t> </a:t>
            </a:r>
            <a:r>
              <a:rPr lang="en-US" sz="2400" dirty="0" err="1"/>
              <a:t>eshitiladi</a:t>
            </a:r>
            <a:r>
              <a:rPr lang="en-US" sz="2400" dirty="0"/>
              <a:t> — </a:t>
            </a:r>
            <a:r>
              <a:rPr lang="en-US" sz="2400" dirty="0" err="1"/>
              <a:t>bularning</a:t>
            </a:r>
            <a:r>
              <a:rPr lang="en-US" sz="2400" dirty="0"/>
              <a:t> </a:t>
            </a:r>
            <a:r>
              <a:rPr lang="en-US" sz="2400" dirty="0" err="1"/>
              <a:t>barchasiga</a:t>
            </a:r>
            <a:r>
              <a:rPr lang="en-US" sz="2400" dirty="0"/>
              <a:t> </a:t>
            </a:r>
            <a:r>
              <a:rPr lang="en-US" sz="2400" dirty="0" err="1"/>
              <a:t>javobni</a:t>
            </a:r>
            <a:r>
              <a:rPr lang="en-US" sz="2400" dirty="0"/>
              <a:t> </a:t>
            </a:r>
            <a:r>
              <a:rPr lang="en-US" sz="2400" dirty="0" err="1"/>
              <a:t>fizika</a:t>
            </a:r>
            <a:r>
              <a:rPr lang="en-US" sz="2400" dirty="0"/>
              <a:t> </a:t>
            </a:r>
            <a:r>
              <a:rPr lang="en-US" sz="2400" dirty="0" err="1"/>
              <a:t>beradi</a:t>
            </a:r>
            <a:r>
              <a:rPr lang="en-US" sz="2400" dirty="0" smtClean="0"/>
              <a:t>.</a:t>
            </a:r>
          </a:p>
          <a:p>
            <a:pPr marL="0" indent="0" algn="just">
              <a:buNone/>
            </a:pPr>
            <a:r>
              <a:rPr lang="en-US" sz="2400" dirty="0"/>
              <a:t>  </a:t>
            </a:r>
            <a:r>
              <a:rPr lang="en-US" sz="2400" dirty="0" err="1"/>
              <a:t>Fizika</a:t>
            </a:r>
            <a:r>
              <a:rPr lang="en-US" sz="2400" dirty="0"/>
              <a:t> </a:t>
            </a:r>
            <a:r>
              <a:rPr lang="en-US" sz="2400" dirty="0" err="1"/>
              <a:t>insoniyat</a:t>
            </a:r>
            <a:r>
              <a:rPr lang="en-US" sz="2400" dirty="0"/>
              <a:t> </a:t>
            </a:r>
            <a:r>
              <a:rPr lang="en-US" sz="2400" dirty="0" err="1"/>
              <a:t>taraqqiyotida</a:t>
            </a:r>
            <a:r>
              <a:rPr lang="en-US" sz="2400" dirty="0"/>
              <a:t> </a:t>
            </a:r>
            <a:r>
              <a:rPr lang="en-US" sz="2400" dirty="0" err="1"/>
              <a:t>muhim</a:t>
            </a:r>
            <a:r>
              <a:rPr lang="en-US" sz="2400" dirty="0"/>
              <a:t> </a:t>
            </a:r>
            <a:r>
              <a:rPr lang="en-US" sz="2400" dirty="0" err="1"/>
              <a:t>o‘rin</a:t>
            </a:r>
            <a:r>
              <a:rPr lang="en-US" sz="2400" dirty="0"/>
              <a:t> </a:t>
            </a:r>
            <a:r>
              <a:rPr lang="en-US" sz="2400" dirty="0" err="1"/>
              <a:t>tutadi</a:t>
            </a:r>
            <a:r>
              <a:rPr lang="en-US" sz="2400" dirty="0"/>
              <a:t>. U </a:t>
            </a:r>
            <a:r>
              <a:rPr lang="en-US" sz="2400" dirty="0" err="1"/>
              <a:t>texnika</a:t>
            </a:r>
            <a:r>
              <a:rPr lang="en-US" sz="2400" dirty="0"/>
              <a:t>, </a:t>
            </a:r>
            <a:r>
              <a:rPr lang="en-US" sz="2400" dirty="0" err="1"/>
              <a:t>tibbiyot</a:t>
            </a:r>
            <a:r>
              <a:rPr lang="en-US" sz="2400" dirty="0"/>
              <a:t>, transport, </a:t>
            </a:r>
            <a:r>
              <a:rPr lang="en-US" sz="2400" dirty="0" err="1"/>
              <a:t>energetika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kosmik</a:t>
            </a:r>
            <a:r>
              <a:rPr lang="en-US" sz="2400" dirty="0"/>
              <a:t> </a:t>
            </a:r>
            <a:r>
              <a:rPr lang="en-US" sz="2400" dirty="0" err="1"/>
              <a:t>tadqiqotlar</a:t>
            </a:r>
            <a:r>
              <a:rPr lang="en-US" sz="2400" dirty="0"/>
              <a:t> </a:t>
            </a:r>
            <a:r>
              <a:rPr lang="en-US" sz="2400" dirty="0" err="1"/>
              <a:t>kabi</a:t>
            </a:r>
            <a:r>
              <a:rPr lang="en-US" sz="2400" dirty="0"/>
              <a:t> </a:t>
            </a:r>
            <a:r>
              <a:rPr lang="en-US" sz="2400" dirty="0" err="1"/>
              <a:t>ko‘plab</a:t>
            </a:r>
            <a:r>
              <a:rPr lang="en-US" sz="2400" dirty="0"/>
              <a:t> </a:t>
            </a:r>
            <a:r>
              <a:rPr lang="en-US" sz="2400" dirty="0" err="1"/>
              <a:t>sohalarning</a:t>
            </a:r>
            <a:r>
              <a:rPr lang="en-US" sz="2400" dirty="0"/>
              <a:t> </a:t>
            </a:r>
            <a:r>
              <a:rPr lang="en-US" sz="2400" dirty="0" err="1"/>
              <a:t>asosini</a:t>
            </a:r>
            <a:r>
              <a:rPr lang="en-US" sz="2400" dirty="0"/>
              <a:t> </a:t>
            </a:r>
            <a:r>
              <a:rPr lang="en-US" sz="2400" dirty="0" err="1"/>
              <a:t>tashkil</a:t>
            </a:r>
            <a:r>
              <a:rPr lang="en-US" sz="2400" dirty="0"/>
              <a:t> </a:t>
            </a:r>
            <a:r>
              <a:rPr lang="en-US" sz="2400" dirty="0" err="1"/>
              <a:t>etadi</a:t>
            </a:r>
            <a:r>
              <a:rPr lang="en-US" sz="2400" dirty="0"/>
              <a:t>. </a:t>
            </a:r>
            <a:r>
              <a:rPr lang="en-US" sz="2400" dirty="0" err="1"/>
              <a:t>Shuning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fizika</a:t>
            </a:r>
            <a:r>
              <a:rPr lang="en-US" sz="2400" dirty="0"/>
              <a:t> </a:t>
            </a:r>
            <a:r>
              <a:rPr lang="en-US" sz="2400" dirty="0" err="1"/>
              <a:t>fanini</a:t>
            </a:r>
            <a:r>
              <a:rPr lang="en-US" sz="2400" dirty="0"/>
              <a:t> </a:t>
            </a:r>
            <a:r>
              <a:rPr lang="en-US" sz="2400" dirty="0" err="1"/>
              <a:t>o‘rganish</a:t>
            </a:r>
            <a:r>
              <a:rPr lang="en-US" sz="2400" dirty="0"/>
              <a:t> </a:t>
            </a:r>
            <a:r>
              <a:rPr lang="en-US" sz="2400" dirty="0" err="1"/>
              <a:t>nafaqat</a:t>
            </a:r>
            <a:r>
              <a:rPr lang="en-US" sz="2400" dirty="0"/>
              <a:t> </a:t>
            </a:r>
            <a:r>
              <a:rPr lang="en-US" sz="2400" dirty="0" err="1"/>
              <a:t>qiziqarli</a:t>
            </a:r>
            <a:r>
              <a:rPr lang="en-US" sz="2400" dirty="0"/>
              <a:t>, </a:t>
            </a:r>
            <a:r>
              <a:rPr lang="en-US" sz="2400" dirty="0" err="1"/>
              <a:t>balki</a:t>
            </a:r>
            <a:r>
              <a:rPr lang="en-US" sz="2400" dirty="0"/>
              <a:t> </a:t>
            </a:r>
            <a:r>
              <a:rPr lang="en-US" sz="2400" dirty="0" err="1"/>
              <a:t>foydali</a:t>
            </a:r>
            <a:r>
              <a:rPr lang="en-US" sz="2400" dirty="0"/>
              <a:t> </a:t>
            </a:r>
            <a:r>
              <a:rPr lang="en-US" sz="2400" dirty="0" err="1"/>
              <a:t>hamdir</a:t>
            </a:r>
            <a:r>
              <a:rPr lang="en-US" sz="2400" dirty="0"/>
              <a:t>.</a:t>
            </a:r>
          </a:p>
          <a:p>
            <a:pPr marL="0" indent="0" algn="just">
              <a:buNone/>
            </a:pPr>
            <a:endParaRPr lang="ru-RU" sz="1800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225" y="1649839"/>
            <a:ext cx="6258415" cy="5208161"/>
          </a:xfrm>
        </p:spPr>
      </p:pic>
    </p:spTree>
    <p:extLst>
      <p:ext uri="{BB962C8B-B14F-4D97-AF65-F5344CB8AC3E}">
        <p14:creationId xmlns:p14="http://schemas.microsoft.com/office/powerpoint/2010/main" val="32497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/>
              <a:t> FIZIKA BO’LIMLARI</a:t>
            </a:r>
            <a:endParaRPr lang="ru-RU" sz="66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Fizika</a:t>
            </a:r>
            <a:r>
              <a:rPr lang="en-US" dirty="0"/>
              <a:t> </a:t>
            </a:r>
            <a:r>
              <a:rPr lang="en-US" dirty="0" err="1"/>
              <a:t>fani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b="1" dirty="0" err="1"/>
              <a:t>tajriba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b="1" dirty="0" err="1"/>
              <a:t>kuzatish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rivojlanadi</a:t>
            </a:r>
            <a:r>
              <a:rPr lang="en-US" dirty="0"/>
              <a:t>. </a:t>
            </a:r>
            <a:r>
              <a:rPr lang="en-US" dirty="0" err="1"/>
              <a:t>Olimlar</a:t>
            </a:r>
            <a:r>
              <a:rPr lang="en-US" dirty="0"/>
              <a:t> </a:t>
            </a:r>
            <a:r>
              <a:rPr lang="en-US" dirty="0" err="1"/>
              <a:t>tabiatdagi</a:t>
            </a:r>
            <a:r>
              <a:rPr lang="en-US" dirty="0"/>
              <a:t> </a:t>
            </a:r>
            <a:r>
              <a:rPr lang="en-US" dirty="0" err="1"/>
              <a:t>hodisalarni</a:t>
            </a:r>
            <a:r>
              <a:rPr lang="en-US" dirty="0"/>
              <a:t> </a:t>
            </a:r>
            <a:r>
              <a:rPr lang="en-US" dirty="0" err="1"/>
              <a:t>kuzatib</a:t>
            </a:r>
            <a:r>
              <a:rPr lang="en-US" dirty="0"/>
              <a:t>,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orasidagi</a:t>
            </a:r>
            <a:r>
              <a:rPr lang="en-US" dirty="0"/>
              <a:t> </a:t>
            </a:r>
            <a:r>
              <a:rPr lang="en-US" dirty="0" err="1"/>
              <a:t>bog‘liqlikni</a:t>
            </a:r>
            <a:r>
              <a:rPr lang="en-US" dirty="0"/>
              <a:t> </a:t>
            </a:r>
            <a:r>
              <a:rPr lang="en-US" dirty="0" err="1"/>
              <a:t>topadilar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qonuniyatlarni</a:t>
            </a:r>
            <a:r>
              <a:rPr lang="en-US" dirty="0"/>
              <a:t> </a:t>
            </a:r>
            <a:r>
              <a:rPr lang="en-US" dirty="0" err="1"/>
              <a:t>yaratadilar</a:t>
            </a:r>
            <a:r>
              <a:rPr lang="en-US" dirty="0"/>
              <a:t>. Bu </a:t>
            </a:r>
            <a:r>
              <a:rPr lang="en-US" dirty="0" err="1"/>
              <a:t>qonunlar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biz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texnologiyalar</a:t>
            </a:r>
            <a:r>
              <a:rPr lang="en-US" dirty="0"/>
              <a:t>, </a:t>
            </a:r>
            <a:r>
              <a:rPr lang="en-US" dirty="0" err="1"/>
              <a:t>mashinalar</a:t>
            </a:r>
            <a:r>
              <a:rPr lang="en-US" dirty="0"/>
              <a:t>, </a:t>
            </a:r>
            <a:r>
              <a:rPr lang="en-US" dirty="0" err="1"/>
              <a:t>aloqa</a:t>
            </a:r>
            <a:r>
              <a:rPr lang="en-US" dirty="0"/>
              <a:t> </a:t>
            </a:r>
            <a:r>
              <a:rPr lang="en-US" dirty="0" err="1"/>
              <a:t>vositalari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hatto</a:t>
            </a:r>
            <a:r>
              <a:rPr lang="en-US" dirty="0"/>
              <a:t> </a:t>
            </a:r>
            <a:r>
              <a:rPr lang="en-US" dirty="0" err="1"/>
              <a:t>kosmik</a:t>
            </a:r>
            <a:r>
              <a:rPr lang="en-US" dirty="0"/>
              <a:t> </a:t>
            </a:r>
            <a:r>
              <a:rPr lang="en-US" dirty="0" err="1"/>
              <a:t>kemalarni</a:t>
            </a:r>
            <a:r>
              <a:rPr lang="en-US" dirty="0"/>
              <a:t> </a:t>
            </a:r>
            <a:r>
              <a:rPr lang="en-US" dirty="0" err="1"/>
              <a:t>yaratamiz</a:t>
            </a:r>
            <a:r>
              <a:rPr lang="en-US" dirty="0"/>
              <a:t>.</a:t>
            </a:r>
          </a:p>
          <a:p>
            <a:r>
              <a:rPr lang="en-US" dirty="0" err="1"/>
              <a:t>Fizika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tarmoqlarga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:</a:t>
            </a:r>
          </a:p>
          <a:p>
            <a:r>
              <a:rPr lang="en-US" b="1" dirty="0" err="1"/>
              <a:t>Mexanika</a:t>
            </a:r>
            <a:r>
              <a:rPr lang="en-US" dirty="0"/>
              <a:t> — </a:t>
            </a:r>
            <a:r>
              <a:rPr lang="en-US" dirty="0" err="1"/>
              <a:t>jismlarning</a:t>
            </a:r>
            <a:r>
              <a:rPr lang="en-US" dirty="0"/>
              <a:t> </a:t>
            </a:r>
            <a:r>
              <a:rPr lang="en-US" dirty="0" err="1"/>
              <a:t>harakati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kuchlar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so‘z</a:t>
            </a:r>
            <a:r>
              <a:rPr lang="en-US" dirty="0"/>
              <a:t> </a:t>
            </a:r>
            <a:r>
              <a:rPr lang="en-US" dirty="0" err="1"/>
              <a:t>yuritadi</a:t>
            </a:r>
            <a:r>
              <a:rPr lang="en-US" dirty="0"/>
              <a:t>.</a:t>
            </a:r>
          </a:p>
          <a:p>
            <a:r>
              <a:rPr lang="en-US" b="1" dirty="0" err="1"/>
              <a:t>Issiqlik</a:t>
            </a:r>
            <a:r>
              <a:rPr lang="en-US" b="1" dirty="0"/>
              <a:t> </a:t>
            </a:r>
            <a:r>
              <a:rPr lang="en-US" b="1" dirty="0" err="1"/>
              <a:t>fizikasi</a:t>
            </a:r>
            <a:r>
              <a:rPr lang="en-US" dirty="0"/>
              <a:t> — </a:t>
            </a:r>
            <a:r>
              <a:rPr lang="en-US" dirty="0" err="1"/>
              <a:t>harorat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almashinuvi</a:t>
            </a:r>
            <a:r>
              <a:rPr lang="en-US" dirty="0"/>
              <a:t> </a:t>
            </a:r>
            <a:r>
              <a:rPr lang="en-US" dirty="0" err="1"/>
              <a:t>jarayonlarini</a:t>
            </a:r>
            <a:r>
              <a:rPr lang="en-US" dirty="0"/>
              <a:t> </a:t>
            </a:r>
            <a:r>
              <a:rPr lang="en-US" dirty="0" err="1"/>
              <a:t>o‘rganadi</a:t>
            </a:r>
            <a:r>
              <a:rPr lang="en-US" dirty="0"/>
              <a:t>.</a:t>
            </a:r>
          </a:p>
          <a:p>
            <a:r>
              <a:rPr lang="en-US" b="1" dirty="0" err="1"/>
              <a:t>Optika</a:t>
            </a:r>
            <a:r>
              <a:rPr lang="en-US" dirty="0"/>
              <a:t> — </a:t>
            </a:r>
            <a:r>
              <a:rPr lang="en-US" dirty="0" err="1"/>
              <a:t>yorug‘lik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xususiyatlarini</a:t>
            </a:r>
            <a:r>
              <a:rPr lang="en-US" dirty="0"/>
              <a:t> </a:t>
            </a:r>
            <a:r>
              <a:rPr lang="en-US" dirty="0" err="1"/>
              <a:t>o‘rganadi</a:t>
            </a:r>
            <a:r>
              <a:rPr lang="en-US" dirty="0"/>
              <a:t>.</a:t>
            </a:r>
          </a:p>
          <a:p>
            <a:r>
              <a:rPr lang="en-US" b="1" dirty="0" err="1"/>
              <a:t>Elektromagnetizm</a:t>
            </a:r>
            <a:r>
              <a:rPr lang="en-US" dirty="0"/>
              <a:t> —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hodisalarini</a:t>
            </a:r>
            <a:r>
              <a:rPr lang="en-US" dirty="0"/>
              <a:t> </a:t>
            </a:r>
            <a:r>
              <a:rPr lang="en-US" dirty="0" err="1"/>
              <a:t>o‘rganadi</a:t>
            </a:r>
            <a:r>
              <a:rPr lang="en-US" dirty="0"/>
              <a:t>.</a:t>
            </a:r>
          </a:p>
          <a:p>
            <a:r>
              <a:rPr lang="en-US" b="1" dirty="0"/>
              <a:t>Atom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yadro</a:t>
            </a:r>
            <a:r>
              <a:rPr lang="en-US" b="1" dirty="0"/>
              <a:t> </a:t>
            </a:r>
            <a:r>
              <a:rPr lang="en-US" b="1" dirty="0" err="1"/>
              <a:t>fizikasi</a:t>
            </a:r>
            <a:r>
              <a:rPr lang="en-US" dirty="0"/>
              <a:t> — </a:t>
            </a:r>
            <a:r>
              <a:rPr lang="en-US" dirty="0" err="1"/>
              <a:t>moddalar</a:t>
            </a:r>
            <a:r>
              <a:rPr lang="en-US" dirty="0"/>
              <a:t> </a:t>
            </a:r>
            <a:r>
              <a:rPr lang="en-US" dirty="0" err="1"/>
              <a:t>tuzilishi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atom </a:t>
            </a:r>
            <a:r>
              <a:rPr lang="en-US" dirty="0" err="1"/>
              <a:t>energiyasi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ma’lumot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16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/>
              <a:t>UMUMIY XULOSA 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25326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smtClean="0"/>
              <a:t>   </a:t>
            </a:r>
            <a:r>
              <a:rPr lang="en-US" sz="3400" dirty="0" err="1" smtClean="0"/>
              <a:t>Xulosa</a:t>
            </a:r>
            <a:r>
              <a:rPr lang="en-US" sz="3400" dirty="0" smtClean="0"/>
              <a:t> </a:t>
            </a:r>
            <a:r>
              <a:rPr lang="en-US" sz="3400" dirty="0" err="1"/>
              <a:t>qilib</a:t>
            </a:r>
            <a:r>
              <a:rPr lang="en-US" sz="3400" dirty="0"/>
              <a:t> </a:t>
            </a:r>
            <a:r>
              <a:rPr lang="en-US" sz="3400" dirty="0" err="1"/>
              <a:t>aytganda</a:t>
            </a:r>
            <a:r>
              <a:rPr lang="en-US" sz="3400" dirty="0"/>
              <a:t>, </a:t>
            </a:r>
            <a:r>
              <a:rPr lang="en-US" sz="3400" b="1" dirty="0" err="1"/>
              <a:t>fizika</a:t>
            </a:r>
            <a:r>
              <a:rPr lang="en-US" sz="3400" b="1" dirty="0"/>
              <a:t> — </a:t>
            </a:r>
            <a:r>
              <a:rPr lang="en-US" sz="3400" b="1" dirty="0" err="1"/>
              <a:t>bu</a:t>
            </a:r>
            <a:r>
              <a:rPr lang="en-US" sz="3400" b="1" dirty="0"/>
              <a:t> </a:t>
            </a:r>
            <a:r>
              <a:rPr lang="en-US" sz="3400" b="1" dirty="0" err="1"/>
              <a:t>tabiatni</a:t>
            </a:r>
            <a:r>
              <a:rPr lang="en-US" sz="3400" b="1" dirty="0"/>
              <a:t> </a:t>
            </a:r>
            <a:r>
              <a:rPr lang="en-US" sz="3400" b="1" dirty="0" err="1"/>
              <a:t>tushunishga</a:t>
            </a:r>
            <a:r>
              <a:rPr lang="en-US" sz="3400" b="1" dirty="0"/>
              <a:t> </a:t>
            </a:r>
            <a:r>
              <a:rPr lang="en-US" sz="3400" b="1" dirty="0" err="1"/>
              <a:t>yo‘l</a:t>
            </a:r>
            <a:r>
              <a:rPr lang="en-US" sz="3400" b="1" dirty="0"/>
              <a:t> </a:t>
            </a:r>
            <a:r>
              <a:rPr lang="en-US" sz="3400" b="1" dirty="0" err="1"/>
              <a:t>ochadigan</a:t>
            </a:r>
            <a:r>
              <a:rPr lang="en-US" sz="3400" b="1" dirty="0"/>
              <a:t> </a:t>
            </a:r>
            <a:r>
              <a:rPr lang="en-US" sz="3400" b="1" dirty="0" err="1"/>
              <a:t>asosiy</a:t>
            </a:r>
            <a:r>
              <a:rPr lang="en-US" sz="3400" b="1" dirty="0"/>
              <a:t> </a:t>
            </a:r>
            <a:r>
              <a:rPr lang="en-US" sz="3400" b="1" dirty="0" err="1"/>
              <a:t>fanlardan</a:t>
            </a:r>
            <a:r>
              <a:rPr lang="en-US" sz="3400" b="1" dirty="0"/>
              <a:t> </a:t>
            </a:r>
            <a:r>
              <a:rPr lang="en-US" sz="3400" b="1" dirty="0" err="1"/>
              <a:t>biridir</a:t>
            </a:r>
            <a:r>
              <a:rPr lang="en-US" sz="3400" dirty="0"/>
              <a:t>. U </a:t>
            </a:r>
            <a:r>
              <a:rPr lang="en-US" sz="3400" dirty="0" err="1"/>
              <a:t>bizga</a:t>
            </a:r>
            <a:r>
              <a:rPr lang="en-US" sz="3400" dirty="0"/>
              <a:t> </a:t>
            </a:r>
            <a:r>
              <a:rPr lang="en-US" sz="3400" dirty="0" err="1"/>
              <a:t>dunyoni</a:t>
            </a:r>
            <a:r>
              <a:rPr lang="en-US" sz="3400" dirty="0"/>
              <a:t> </a:t>
            </a:r>
            <a:r>
              <a:rPr lang="en-US" sz="3400" dirty="0" err="1"/>
              <a:t>yaxshiroq</a:t>
            </a:r>
            <a:r>
              <a:rPr lang="en-US" sz="3400" dirty="0"/>
              <a:t> </a:t>
            </a:r>
            <a:r>
              <a:rPr lang="en-US" sz="3400" dirty="0" err="1"/>
              <a:t>anglash</a:t>
            </a:r>
            <a:r>
              <a:rPr lang="en-US" sz="3400" dirty="0"/>
              <a:t>, </a:t>
            </a:r>
            <a:r>
              <a:rPr lang="en-US" sz="3400" dirty="0" err="1"/>
              <a:t>yangi</a:t>
            </a:r>
            <a:r>
              <a:rPr lang="en-US" sz="3400" dirty="0"/>
              <a:t> </a:t>
            </a:r>
            <a:r>
              <a:rPr lang="en-US" sz="3400" dirty="0" err="1"/>
              <a:t>texnologiyalar</a:t>
            </a:r>
            <a:r>
              <a:rPr lang="en-US" sz="3400" dirty="0"/>
              <a:t> </a:t>
            </a:r>
            <a:r>
              <a:rPr lang="en-US" sz="3400" dirty="0" err="1"/>
              <a:t>yaratish</a:t>
            </a:r>
            <a:r>
              <a:rPr lang="en-US" sz="3400" dirty="0"/>
              <a:t> </a:t>
            </a:r>
            <a:r>
              <a:rPr lang="en-US" sz="3400" dirty="0" err="1"/>
              <a:t>va</a:t>
            </a:r>
            <a:r>
              <a:rPr lang="en-US" sz="3400" dirty="0"/>
              <a:t> </a:t>
            </a:r>
            <a:r>
              <a:rPr lang="en-US" sz="3400" dirty="0" err="1"/>
              <a:t>hayotimizni</a:t>
            </a:r>
            <a:r>
              <a:rPr lang="en-US" sz="3400" dirty="0"/>
              <a:t> </a:t>
            </a:r>
            <a:r>
              <a:rPr lang="en-US" sz="3400" dirty="0" err="1"/>
              <a:t>yengillashtirish</a:t>
            </a:r>
            <a:r>
              <a:rPr lang="en-US" sz="3400" dirty="0"/>
              <a:t> </a:t>
            </a:r>
            <a:r>
              <a:rPr lang="en-US" sz="3400" dirty="0" err="1"/>
              <a:t>imkonini</a:t>
            </a:r>
            <a:r>
              <a:rPr lang="en-US" sz="3400" dirty="0"/>
              <a:t> </a:t>
            </a:r>
            <a:r>
              <a:rPr lang="en-US" sz="3400" dirty="0" err="1"/>
              <a:t>beradi</a:t>
            </a:r>
            <a:r>
              <a:rPr lang="en-US" sz="3400" dirty="0"/>
              <a:t>. </a:t>
            </a:r>
            <a:r>
              <a:rPr lang="en-US" sz="3400" dirty="0" err="1"/>
              <a:t>Fizika</a:t>
            </a:r>
            <a:r>
              <a:rPr lang="en-US" sz="3400" dirty="0"/>
              <a:t> </a:t>
            </a:r>
            <a:r>
              <a:rPr lang="en-US" sz="3400" dirty="0" err="1"/>
              <a:t>faqat</a:t>
            </a:r>
            <a:r>
              <a:rPr lang="en-US" sz="3400" dirty="0"/>
              <a:t> </a:t>
            </a:r>
            <a:r>
              <a:rPr lang="en-US" sz="3400" dirty="0" err="1"/>
              <a:t>murakkab</a:t>
            </a:r>
            <a:r>
              <a:rPr lang="en-US" sz="3400" dirty="0"/>
              <a:t> formula </a:t>
            </a:r>
            <a:r>
              <a:rPr lang="en-US" sz="3400" dirty="0" err="1"/>
              <a:t>va</a:t>
            </a:r>
            <a:r>
              <a:rPr lang="en-US" sz="3400" dirty="0"/>
              <a:t> </a:t>
            </a:r>
            <a:r>
              <a:rPr lang="en-US" sz="3400" dirty="0" err="1"/>
              <a:t>hisoblardan</a:t>
            </a:r>
            <a:r>
              <a:rPr lang="en-US" sz="3400" dirty="0"/>
              <a:t> </a:t>
            </a:r>
            <a:r>
              <a:rPr lang="en-US" sz="3400" dirty="0" err="1"/>
              <a:t>iborat</a:t>
            </a:r>
            <a:r>
              <a:rPr lang="en-US" sz="3400" dirty="0"/>
              <a:t> </a:t>
            </a:r>
            <a:r>
              <a:rPr lang="en-US" sz="3400" dirty="0" err="1"/>
              <a:t>emas</a:t>
            </a:r>
            <a:r>
              <a:rPr lang="en-US" sz="3400" dirty="0"/>
              <a:t>, </a:t>
            </a:r>
            <a:r>
              <a:rPr lang="en-US" sz="3400" dirty="0" err="1"/>
              <a:t>balki</a:t>
            </a:r>
            <a:r>
              <a:rPr lang="en-US" sz="3400" dirty="0"/>
              <a:t> u </a:t>
            </a:r>
            <a:r>
              <a:rPr lang="en-US" sz="3400" dirty="0" err="1"/>
              <a:t>har</a:t>
            </a:r>
            <a:r>
              <a:rPr lang="en-US" sz="3400" dirty="0"/>
              <a:t> </a:t>
            </a:r>
            <a:r>
              <a:rPr lang="en-US" sz="3400" dirty="0" err="1"/>
              <a:t>bir</a:t>
            </a:r>
            <a:r>
              <a:rPr lang="en-US" sz="3400" dirty="0"/>
              <a:t> </a:t>
            </a:r>
            <a:r>
              <a:rPr lang="en-US" sz="3400" dirty="0" err="1"/>
              <a:t>inson</a:t>
            </a:r>
            <a:r>
              <a:rPr lang="en-US" sz="3400" dirty="0"/>
              <a:t> </a:t>
            </a:r>
            <a:r>
              <a:rPr lang="en-US" sz="3400" dirty="0" err="1"/>
              <a:t>hayotida</a:t>
            </a:r>
            <a:r>
              <a:rPr lang="en-US" sz="3400" dirty="0"/>
              <a:t> </a:t>
            </a:r>
            <a:r>
              <a:rPr lang="en-US" sz="3400" dirty="0" err="1"/>
              <a:t>bevosita</a:t>
            </a:r>
            <a:r>
              <a:rPr lang="en-US" sz="3400" dirty="0"/>
              <a:t> </a:t>
            </a:r>
            <a:r>
              <a:rPr lang="en-US" sz="3400" dirty="0" err="1"/>
              <a:t>mavjud</a:t>
            </a:r>
            <a:r>
              <a:rPr lang="en-US" sz="3400" dirty="0"/>
              <a:t>. Shu </a:t>
            </a:r>
            <a:r>
              <a:rPr lang="en-US" sz="3400" dirty="0" err="1"/>
              <a:t>sababli</a:t>
            </a:r>
            <a:r>
              <a:rPr lang="en-US" sz="3400" dirty="0"/>
              <a:t>, </a:t>
            </a:r>
            <a:r>
              <a:rPr lang="en-US" sz="3400" dirty="0" err="1"/>
              <a:t>fizikani</a:t>
            </a:r>
            <a:r>
              <a:rPr lang="en-US" sz="3400" dirty="0"/>
              <a:t> </a:t>
            </a:r>
            <a:r>
              <a:rPr lang="en-US" sz="3400" dirty="0" err="1"/>
              <a:t>o‘rganish</a:t>
            </a:r>
            <a:r>
              <a:rPr lang="en-US" sz="3400" dirty="0"/>
              <a:t> — </a:t>
            </a:r>
            <a:r>
              <a:rPr lang="en-US" sz="3400" dirty="0" err="1"/>
              <a:t>bu</a:t>
            </a:r>
            <a:r>
              <a:rPr lang="en-US" sz="3400" dirty="0"/>
              <a:t> </a:t>
            </a:r>
            <a:r>
              <a:rPr lang="en-US" sz="3400" dirty="0" err="1"/>
              <a:t>tabiat</a:t>
            </a:r>
            <a:r>
              <a:rPr lang="en-US" sz="3400" dirty="0"/>
              <a:t> </a:t>
            </a:r>
            <a:r>
              <a:rPr lang="en-US" sz="3400" dirty="0" err="1"/>
              <a:t>tilini</a:t>
            </a:r>
            <a:r>
              <a:rPr lang="en-US" sz="3400" dirty="0"/>
              <a:t> </a:t>
            </a:r>
            <a:r>
              <a:rPr lang="en-US" sz="3400" dirty="0" err="1"/>
              <a:t>o‘rganish</a:t>
            </a:r>
            <a:r>
              <a:rPr lang="en-US" sz="3400" dirty="0"/>
              <a:t> </a:t>
            </a:r>
            <a:r>
              <a:rPr lang="en-US" sz="3400" dirty="0" err="1"/>
              <a:t>demakdir</a:t>
            </a:r>
            <a:r>
              <a:rPr lang="en-US" sz="3400" dirty="0"/>
              <a:t>.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165317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65</TotalTime>
  <Words>435</Words>
  <Application>Microsoft Office PowerPoint</Application>
  <PresentationFormat>Широкоэкранный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Cambria</vt:lpstr>
      <vt:lpstr>Rockwell</vt:lpstr>
      <vt:lpstr>Rockwell Condensed</vt:lpstr>
      <vt:lpstr>Wingdings</vt:lpstr>
      <vt:lpstr>Дерево</vt:lpstr>
      <vt:lpstr>fizika</vt:lpstr>
      <vt:lpstr>FIZIKA – NIMA ?</vt:lpstr>
      <vt:lpstr>Презентация PowerPoint</vt:lpstr>
      <vt:lpstr>FIZIKA – NEGA KERAK ?</vt:lpstr>
      <vt:lpstr> FIZIKA BO’LIMLARI</vt:lpstr>
      <vt:lpstr>UMUMIY XULOSA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fizika</dc:title>
  <dc:creator>Aloviddin Muhammad</dc:creator>
  <cp:lastModifiedBy>Aloviddin Muhammad</cp:lastModifiedBy>
  <cp:revision>8</cp:revision>
  <dcterms:created xsi:type="dcterms:W3CDTF">2025-10-09T14:25:15Z</dcterms:created>
  <dcterms:modified xsi:type="dcterms:W3CDTF">2025-10-09T15:30:33Z</dcterms:modified>
</cp:coreProperties>
</file>