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8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47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607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8351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01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7521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560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485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46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739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23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63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54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570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068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7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71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F9B50-6476-479E-A469-28DFFCDB22E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838F7F-6657-4243-AA42-EC1D7DFA5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27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9472" y="1257853"/>
            <a:ext cx="9312382" cy="1711684"/>
          </a:xfrm>
        </p:spPr>
        <p:txBody>
          <a:bodyPr/>
          <a:lstStyle/>
          <a:p>
            <a:pPr algn="ctr"/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biznes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tadbirkorlikni</a:t>
            </a:r>
            <a:r>
              <a:rPr lang="en-US" dirty="0"/>
              <a:t> </a:t>
            </a:r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qoʻllab-quvvatlash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736515" y="6044697"/>
            <a:ext cx="2969616" cy="437584"/>
          </a:xfrm>
        </p:spPr>
        <p:txBody>
          <a:bodyPr/>
          <a:lstStyle/>
          <a:p>
            <a:r>
              <a:rPr lang="en-US" dirty="0" err="1" smtClean="0"/>
              <a:t>Ilhomboyev</a:t>
            </a:r>
            <a:r>
              <a:rPr lang="en-US" dirty="0" smtClean="0"/>
              <a:t> </a:t>
            </a:r>
            <a:r>
              <a:rPr lang="en-US" dirty="0" err="1" smtClean="0"/>
              <a:t>Jahongir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6669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239" y="669378"/>
            <a:ext cx="1218584" cy="643375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Reja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4531" y="1671874"/>
            <a:ext cx="8915400" cy="3777622"/>
          </a:xfrm>
        </p:spPr>
        <p:txBody>
          <a:bodyPr/>
          <a:lstStyle/>
          <a:p>
            <a:r>
              <a:rPr lang="en-US" b="1" dirty="0" err="1"/>
              <a:t>Davlat</a:t>
            </a:r>
            <a:r>
              <a:rPr lang="en-US" b="1" dirty="0"/>
              <a:t> </a:t>
            </a:r>
            <a:r>
              <a:rPr lang="en-US" b="1" dirty="0" err="1"/>
              <a:t>yordamining</a:t>
            </a:r>
            <a:r>
              <a:rPr lang="en-US" b="1" dirty="0"/>
              <a:t> </a:t>
            </a:r>
            <a:r>
              <a:rPr lang="en-US" b="1" dirty="0" err="1"/>
              <a:t>asosiy</a:t>
            </a:r>
            <a:r>
              <a:rPr lang="en-US" b="1" dirty="0"/>
              <a:t> </a:t>
            </a:r>
            <a:r>
              <a:rPr lang="en-US" b="1" dirty="0" err="1"/>
              <a:t>xususiyatlari</a:t>
            </a:r>
            <a:endParaRPr lang="en-US" dirty="0"/>
          </a:p>
          <a:p>
            <a:r>
              <a:rPr lang="en-US" dirty="0" err="1"/>
              <a:t>Davlat</a:t>
            </a:r>
            <a:r>
              <a:rPr lang="en-US" dirty="0"/>
              <a:t> </a:t>
            </a:r>
            <a:r>
              <a:rPr lang="en-US" dirty="0" err="1"/>
              <a:t>tomonidan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biznesga</a:t>
            </a:r>
            <a:r>
              <a:rPr lang="en-US" dirty="0"/>
              <a:t> </a:t>
            </a:r>
            <a:r>
              <a:rPr lang="en-US" dirty="0" err="1"/>
              <a:t>ko'rsatilayotgan</a:t>
            </a:r>
            <a:r>
              <a:rPr lang="en-US" dirty="0"/>
              <a:t> </a:t>
            </a:r>
            <a:r>
              <a:rPr lang="en-US" dirty="0" err="1"/>
              <a:t>yordamning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jihatlari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afzalliklarini</a:t>
            </a:r>
            <a:r>
              <a:rPr lang="en-US" dirty="0"/>
              <a:t> </a:t>
            </a:r>
            <a:r>
              <a:rPr lang="en-US" dirty="0" err="1"/>
              <a:t>ko'rib</a:t>
            </a:r>
            <a:r>
              <a:rPr lang="en-US" dirty="0"/>
              <a:t> </a:t>
            </a:r>
            <a:r>
              <a:rPr lang="en-US" dirty="0" err="1"/>
              <a:t>chiqamiz</a:t>
            </a:r>
            <a:r>
              <a:rPr lang="en-US" dirty="0"/>
              <a:t>.</a:t>
            </a:r>
            <a:endParaRPr lang="en-US" dirty="0"/>
          </a:p>
          <a:p>
            <a:r>
              <a:rPr lang="en-US" b="1" dirty="0" err="1"/>
              <a:t>Kichik</a:t>
            </a:r>
            <a:r>
              <a:rPr lang="en-US" b="1" dirty="0"/>
              <a:t> </a:t>
            </a:r>
            <a:r>
              <a:rPr lang="en-US" b="1" dirty="0" err="1"/>
              <a:t>tadbirkorlik</a:t>
            </a:r>
            <a:r>
              <a:rPr lang="en-US" b="1" dirty="0"/>
              <a:t> </a:t>
            </a:r>
            <a:r>
              <a:rPr lang="en-US" b="1" dirty="0" err="1"/>
              <a:t>uchun</a:t>
            </a:r>
            <a:r>
              <a:rPr lang="en-US" b="1" dirty="0"/>
              <a:t> </a:t>
            </a:r>
            <a:r>
              <a:rPr lang="en-US" b="1" dirty="0" err="1"/>
              <a:t>moliyaviy</a:t>
            </a:r>
            <a:r>
              <a:rPr lang="en-US" b="1" dirty="0"/>
              <a:t> </a:t>
            </a:r>
            <a:r>
              <a:rPr lang="en-US" b="1" dirty="0" err="1"/>
              <a:t>manbalar</a:t>
            </a:r>
            <a:endParaRPr lang="en-US" dirty="0"/>
          </a:p>
          <a:p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tadbirkorlik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taqdim</a:t>
            </a:r>
            <a:r>
              <a:rPr lang="en-US" dirty="0"/>
              <a:t> </a:t>
            </a:r>
            <a:r>
              <a:rPr lang="en-US" dirty="0" err="1"/>
              <a:t>etilgan</a:t>
            </a:r>
            <a:r>
              <a:rPr lang="en-US" dirty="0"/>
              <a:t> </a:t>
            </a:r>
            <a:r>
              <a:rPr lang="en-US" dirty="0" err="1"/>
              <a:t>moliyaviy</a:t>
            </a:r>
            <a:r>
              <a:rPr lang="en-US" dirty="0"/>
              <a:t> </a:t>
            </a:r>
            <a:r>
              <a:rPr lang="en-US" dirty="0" err="1"/>
              <a:t>manbalar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foydalanilishi</a:t>
            </a:r>
            <a:r>
              <a:rPr lang="en-US" dirty="0"/>
              <a:t> </a:t>
            </a:r>
            <a:r>
              <a:rPr lang="en-US" dirty="0" err="1"/>
              <a:t>mumkinligini</a:t>
            </a:r>
            <a:r>
              <a:rPr lang="en-US" dirty="0"/>
              <a:t> </a:t>
            </a:r>
            <a:r>
              <a:rPr lang="en-US" dirty="0" err="1"/>
              <a:t>o'rganamiz</a:t>
            </a:r>
            <a:r>
              <a:rPr lang="en-US" dirty="0"/>
              <a:t>.</a:t>
            </a:r>
            <a:endParaRPr lang="en-US" dirty="0"/>
          </a:p>
          <a:p>
            <a:r>
              <a:rPr lang="en-US" b="1" dirty="0" err="1"/>
              <a:t>Biznesni</a:t>
            </a:r>
            <a:r>
              <a:rPr lang="en-US" b="1" dirty="0"/>
              <a:t> </a:t>
            </a:r>
            <a:r>
              <a:rPr lang="en-US" b="1" dirty="0" err="1"/>
              <a:t>rivojlantirishda</a:t>
            </a:r>
            <a:r>
              <a:rPr lang="en-US" b="1" dirty="0"/>
              <a:t> </a:t>
            </a:r>
            <a:r>
              <a:rPr lang="en-US" b="1" dirty="0" err="1"/>
              <a:t>strategiyalar</a:t>
            </a:r>
            <a:endParaRPr lang="en-US" dirty="0"/>
          </a:p>
          <a:p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biznesni</a:t>
            </a:r>
            <a:r>
              <a:rPr lang="en-US" dirty="0"/>
              <a:t> </a:t>
            </a:r>
            <a:r>
              <a:rPr lang="en-US" dirty="0" err="1"/>
              <a:t>rivojlantirishda</a:t>
            </a:r>
            <a:r>
              <a:rPr lang="en-US" dirty="0"/>
              <a:t> </a:t>
            </a:r>
            <a:r>
              <a:rPr lang="en-US" dirty="0" err="1"/>
              <a:t>qo'llaniladigan</a:t>
            </a:r>
            <a:r>
              <a:rPr lang="en-US" dirty="0"/>
              <a:t> </a:t>
            </a:r>
            <a:r>
              <a:rPr lang="en-US" dirty="0" err="1"/>
              <a:t>samarali</a:t>
            </a:r>
            <a:r>
              <a:rPr lang="en-US" dirty="0"/>
              <a:t> </a:t>
            </a:r>
            <a:r>
              <a:rPr lang="en-US" dirty="0" err="1"/>
              <a:t>strategiyalar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natijalari</a:t>
            </a:r>
            <a:r>
              <a:rPr lang="en-US" dirty="0"/>
              <a:t> </a:t>
            </a:r>
            <a:r>
              <a:rPr lang="en-US" dirty="0" err="1"/>
              <a:t>haqida</a:t>
            </a:r>
            <a:r>
              <a:rPr lang="en-US" dirty="0"/>
              <a:t> </a:t>
            </a:r>
            <a:r>
              <a:rPr lang="en-US" dirty="0" err="1"/>
              <a:t>fikr</a:t>
            </a:r>
            <a:r>
              <a:rPr lang="en-US" dirty="0"/>
              <a:t> </a:t>
            </a:r>
            <a:r>
              <a:rPr lang="en-US" dirty="0" err="1"/>
              <a:t>yuritamiz</a:t>
            </a:r>
            <a:r>
              <a:rPr lang="en-US" dirty="0"/>
              <a:t>.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46855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682435" y="982176"/>
            <a:ext cx="10583501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0005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Maqsadli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qo‘llab-quvvatlash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Davlat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yordami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aniq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guruh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kichik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o‘rta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biznes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subyektlariga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yo‘naltiriladi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ayniqsa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yangi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ish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boshlagan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tadbirkorlarga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Moliyaviy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yordam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shakllarining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xilma-xilligi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Imtiyozli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kreditlar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Subsidiyalar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Grantlar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Soliq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imtiyozlari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Davlat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kafolatlari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🔹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Huquqiy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asosda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amalga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oshiriladi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Davlat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tomonidan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beriladigan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yordam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qonunchilik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asosida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belgilanadi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masalan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Prezident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qarorlari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hukumat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qarorlari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boshqa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me’yoriy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hujjatlar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882048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3588" y="660904"/>
            <a:ext cx="10139881" cy="5875699"/>
          </a:xfrm>
        </p:spPr>
        <p:txBody>
          <a:bodyPr>
            <a:normAutofit fontScale="47500" lnSpcReduction="20000"/>
          </a:bodyPr>
          <a:lstStyle/>
          <a:p>
            <a:r>
              <a:rPr lang="ru-RU" sz="5100" b="1" dirty="0"/>
              <a:t>🔹 </a:t>
            </a:r>
            <a:r>
              <a:rPr lang="en-US" sz="5100" b="1" dirty="0" err="1"/>
              <a:t>Infratuzilmaviy</a:t>
            </a:r>
            <a:r>
              <a:rPr lang="en-US" sz="5100" b="1" dirty="0"/>
              <a:t> </a:t>
            </a:r>
            <a:r>
              <a:rPr lang="en-US" sz="5100" b="1" dirty="0" err="1"/>
              <a:t>yordam</a:t>
            </a:r>
            <a:r>
              <a:rPr lang="en-US" sz="5100" dirty="0"/>
              <a:t/>
            </a:r>
            <a:br>
              <a:rPr lang="en-US" sz="5100" dirty="0"/>
            </a:br>
            <a:r>
              <a:rPr lang="en-US" sz="5100" dirty="0" err="1"/>
              <a:t>Davlat</a:t>
            </a:r>
            <a:r>
              <a:rPr lang="en-US" sz="5100" dirty="0"/>
              <a:t> </a:t>
            </a:r>
            <a:r>
              <a:rPr lang="en-US" sz="5100" dirty="0" err="1"/>
              <a:t>kichik</a:t>
            </a:r>
            <a:r>
              <a:rPr lang="en-US" sz="5100" dirty="0"/>
              <a:t> </a:t>
            </a:r>
            <a:r>
              <a:rPr lang="en-US" sz="5100" dirty="0" err="1"/>
              <a:t>biznesni</a:t>
            </a:r>
            <a:r>
              <a:rPr lang="en-US" sz="5100" dirty="0"/>
              <a:t> </a:t>
            </a:r>
            <a:r>
              <a:rPr lang="en-US" sz="5100" dirty="0" err="1"/>
              <a:t>qo‘llab-quvvatlash</a:t>
            </a:r>
            <a:r>
              <a:rPr lang="en-US" sz="5100" dirty="0"/>
              <a:t> </a:t>
            </a:r>
            <a:r>
              <a:rPr lang="en-US" sz="5100" dirty="0" err="1"/>
              <a:t>maqsadida</a:t>
            </a:r>
            <a:r>
              <a:rPr lang="en-US" sz="5100" dirty="0"/>
              <a:t> </a:t>
            </a:r>
            <a:r>
              <a:rPr lang="en-US" sz="5100" dirty="0" err="1"/>
              <a:t>biznes-inkubatorlar</a:t>
            </a:r>
            <a:r>
              <a:rPr lang="en-US" sz="5100" dirty="0"/>
              <a:t>, </a:t>
            </a:r>
            <a:r>
              <a:rPr lang="en-US" sz="5100" dirty="0" err="1"/>
              <a:t>texnoparklar</a:t>
            </a:r>
            <a:r>
              <a:rPr lang="en-US" sz="5100" dirty="0"/>
              <a:t>, </a:t>
            </a:r>
            <a:r>
              <a:rPr lang="en-US" sz="5100" dirty="0" err="1" smtClean="0"/>
              <a:t>yer</a:t>
            </a:r>
            <a:r>
              <a:rPr lang="en-US" sz="5100" dirty="0" smtClean="0"/>
              <a:t> </a:t>
            </a:r>
            <a:r>
              <a:rPr lang="en-US" sz="5100" dirty="0" err="1"/>
              <a:t>maydonlari</a:t>
            </a:r>
            <a:r>
              <a:rPr lang="en-US" sz="5100" dirty="0"/>
              <a:t>, </a:t>
            </a:r>
            <a:r>
              <a:rPr lang="en-US" sz="5100" dirty="0" err="1"/>
              <a:t>bino</a:t>
            </a:r>
            <a:r>
              <a:rPr lang="en-US" sz="5100" dirty="0"/>
              <a:t> </a:t>
            </a:r>
            <a:r>
              <a:rPr lang="en-US" sz="5100" dirty="0" err="1"/>
              <a:t>va</a:t>
            </a:r>
            <a:r>
              <a:rPr lang="en-US" sz="5100" dirty="0"/>
              <a:t> </a:t>
            </a:r>
            <a:r>
              <a:rPr lang="en-US" sz="5100" dirty="0" err="1"/>
              <a:t>inshootlar</a:t>
            </a:r>
            <a:r>
              <a:rPr lang="en-US" sz="5100" dirty="0"/>
              <a:t> </a:t>
            </a:r>
            <a:r>
              <a:rPr lang="en-US" sz="5100" dirty="0" err="1"/>
              <a:t>bilan</a:t>
            </a:r>
            <a:r>
              <a:rPr lang="en-US" sz="5100" dirty="0"/>
              <a:t> </a:t>
            </a:r>
            <a:r>
              <a:rPr lang="en-US" sz="5100" dirty="0" err="1"/>
              <a:t>ta’minlashi</a:t>
            </a:r>
            <a:r>
              <a:rPr lang="en-US" sz="5100" dirty="0"/>
              <a:t> </a:t>
            </a:r>
            <a:r>
              <a:rPr lang="en-US" sz="5100" dirty="0" err="1"/>
              <a:t>mumkin</a:t>
            </a:r>
            <a:r>
              <a:rPr lang="en-US" sz="5100" dirty="0"/>
              <a:t>.</a:t>
            </a:r>
          </a:p>
          <a:p>
            <a:r>
              <a:rPr lang="ru-RU" sz="5100" b="1" dirty="0"/>
              <a:t>🔹 </a:t>
            </a:r>
            <a:r>
              <a:rPr lang="en-US" sz="5100" b="1" dirty="0" err="1"/>
              <a:t>Yordamning</a:t>
            </a:r>
            <a:r>
              <a:rPr lang="en-US" sz="5100" b="1" dirty="0"/>
              <a:t> </a:t>
            </a:r>
            <a:r>
              <a:rPr lang="en-US" sz="5100" b="1" dirty="0" err="1"/>
              <a:t>shaffofligi</a:t>
            </a:r>
            <a:r>
              <a:rPr lang="en-US" sz="5100" b="1" dirty="0"/>
              <a:t> </a:t>
            </a:r>
            <a:r>
              <a:rPr lang="en-US" sz="5100" b="1" dirty="0" err="1"/>
              <a:t>va</a:t>
            </a:r>
            <a:r>
              <a:rPr lang="en-US" sz="5100" b="1" dirty="0"/>
              <a:t> </a:t>
            </a:r>
            <a:r>
              <a:rPr lang="en-US" sz="5100" b="1" dirty="0" err="1"/>
              <a:t>monitoringi</a:t>
            </a:r>
            <a:r>
              <a:rPr lang="en-US" sz="5100" dirty="0"/>
              <a:t/>
            </a:r>
            <a:br>
              <a:rPr lang="en-US" sz="5100" dirty="0"/>
            </a:br>
            <a:r>
              <a:rPr lang="en-US" sz="5100" dirty="0" err="1"/>
              <a:t>Yordam</a:t>
            </a:r>
            <a:r>
              <a:rPr lang="en-US" sz="5100" dirty="0"/>
              <a:t> </a:t>
            </a:r>
            <a:r>
              <a:rPr lang="en-US" sz="5100" dirty="0" err="1"/>
              <a:t>oluvchi</a:t>
            </a:r>
            <a:r>
              <a:rPr lang="en-US" sz="5100" dirty="0"/>
              <a:t> </a:t>
            </a:r>
            <a:r>
              <a:rPr lang="en-US" sz="5100" dirty="0" err="1"/>
              <a:t>subyektlar</a:t>
            </a:r>
            <a:r>
              <a:rPr lang="en-US" sz="5100" dirty="0"/>
              <a:t> </a:t>
            </a:r>
            <a:r>
              <a:rPr lang="en-US" sz="5100" dirty="0" err="1"/>
              <a:t>tanlov</a:t>
            </a:r>
            <a:r>
              <a:rPr lang="en-US" sz="5100" dirty="0"/>
              <a:t> </a:t>
            </a:r>
            <a:r>
              <a:rPr lang="en-US" sz="5100" dirty="0" err="1"/>
              <a:t>orqali</a:t>
            </a:r>
            <a:r>
              <a:rPr lang="en-US" sz="5100" dirty="0"/>
              <a:t> </a:t>
            </a:r>
            <a:r>
              <a:rPr lang="en-US" sz="5100" dirty="0" err="1"/>
              <a:t>tanlanadi</a:t>
            </a:r>
            <a:r>
              <a:rPr lang="en-US" sz="5100" dirty="0"/>
              <a:t> </a:t>
            </a:r>
            <a:r>
              <a:rPr lang="en-US" sz="5100" dirty="0" err="1"/>
              <a:t>va</a:t>
            </a:r>
            <a:r>
              <a:rPr lang="en-US" sz="5100" dirty="0"/>
              <a:t> </a:t>
            </a:r>
            <a:r>
              <a:rPr lang="en-US" sz="5100" dirty="0" err="1"/>
              <a:t>ajratilgan</a:t>
            </a:r>
            <a:r>
              <a:rPr lang="en-US" sz="5100" dirty="0"/>
              <a:t> </a:t>
            </a:r>
            <a:r>
              <a:rPr lang="en-US" sz="5100" dirty="0" err="1"/>
              <a:t>mablag‘lar</a:t>
            </a:r>
            <a:r>
              <a:rPr lang="en-US" sz="5100" dirty="0"/>
              <a:t> </a:t>
            </a:r>
            <a:r>
              <a:rPr lang="en-US" sz="5100" dirty="0" err="1"/>
              <a:t>yoki</a:t>
            </a:r>
            <a:r>
              <a:rPr lang="en-US" sz="5100" dirty="0"/>
              <a:t> </a:t>
            </a:r>
            <a:r>
              <a:rPr lang="en-US" sz="5100" dirty="0" err="1"/>
              <a:t>resurslarning</a:t>
            </a:r>
            <a:r>
              <a:rPr lang="en-US" sz="5100" dirty="0"/>
              <a:t> </a:t>
            </a:r>
            <a:r>
              <a:rPr lang="en-US" sz="5100" dirty="0" err="1"/>
              <a:t>maqsadli</a:t>
            </a:r>
            <a:r>
              <a:rPr lang="en-US" sz="5100" dirty="0"/>
              <a:t> </a:t>
            </a:r>
            <a:r>
              <a:rPr lang="en-US" sz="5100" dirty="0" err="1"/>
              <a:t>ishlatilishi</a:t>
            </a:r>
            <a:r>
              <a:rPr lang="en-US" sz="5100" dirty="0"/>
              <a:t> </a:t>
            </a:r>
            <a:r>
              <a:rPr lang="en-US" sz="5100" dirty="0" err="1"/>
              <a:t>ustidan</a:t>
            </a:r>
            <a:r>
              <a:rPr lang="en-US" sz="5100" dirty="0"/>
              <a:t> </a:t>
            </a:r>
            <a:r>
              <a:rPr lang="en-US" sz="5100" dirty="0" err="1"/>
              <a:t>nazorat</a:t>
            </a:r>
            <a:r>
              <a:rPr lang="en-US" sz="5100" dirty="0"/>
              <a:t> </a:t>
            </a:r>
            <a:r>
              <a:rPr lang="en-US" sz="5100" dirty="0" err="1"/>
              <a:t>o‘rnatiladi</a:t>
            </a:r>
            <a:r>
              <a:rPr lang="en-US" sz="5100" dirty="0"/>
              <a:t>.</a:t>
            </a:r>
          </a:p>
          <a:p>
            <a:r>
              <a:rPr lang="ru-RU" sz="5100" b="1" dirty="0"/>
              <a:t>🔹 </a:t>
            </a:r>
            <a:r>
              <a:rPr lang="en-US" sz="5100" b="1" dirty="0" err="1"/>
              <a:t>Iqtisodiy</a:t>
            </a:r>
            <a:r>
              <a:rPr lang="en-US" sz="5100" b="1" dirty="0"/>
              <a:t> </a:t>
            </a:r>
            <a:r>
              <a:rPr lang="en-US" sz="5100" b="1" dirty="0" err="1"/>
              <a:t>o‘sishga</a:t>
            </a:r>
            <a:r>
              <a:rPr lang="en-US" sz="5100" b="1" dirty="0"/>
              <a:t> </a:t>
            </a:r>
            <a:r>
              <a:rPr lang="en-US" sz="5100" b="1" dirty="0" err="1"/>
              <a:t>xizmat</a:t>
            </a:r>
            <a:r>
              <a:rPr lang="en-US" sz="5100" b="1" dirty="0"/>
              <a:t> </a:t>
            </a:r>
            <a:r>
              <a:rPr lang="en-US" sz="5100" b="1" dirty="0" err="1"/>
              <a:t>qilishi</a:t>
            </a:r>
            <a:r>
              <a:rPr lang="en-US" sz="5100" dirty="0"/>
              <a:t/>
            </a:r>
            <a:br>
              <a:rPr lang="en-US" sz="5100" dirty="0"/>
            </a:br>
            <a:r>
              <a:rPr lang="en-US" sz="5100" dirty="0" err="1"/>
              <a:t>Davlat</a:t>
            </a:r>
            <a:r>
              <a:rPr lang="en-US" sz="5100" dirty="0"/>
              <a:t> </a:t>
            </a:r>
            <a:r>
              <a:rPr lang="en-US" sz="5100" dirty="0" err="1"/>
              <a:t>yordami</a:t>
            </a:r>
            <a:r>
              <a:rPr lang="en-US" sz="5100" dirty="0"/>
              <a:t> </a:t>
            </a:r>
            <a:r>
              <a:rPr lang="en-US" sz="5100" dirty="0" err="1"/>
              <a:t>orqali</a:t>
            </a:r>
            <a:r>
              <a:rPr lang="en-US" sz="5100" dirty="0"/>
              <a:t> </a:t>
            </a:r>
            <a:r>
              <a:rPr lang="en-US" sz="5100" dirty="0" err="1"/>
              <a:t>kichik</a:t>
            </a:r>
            <a:r>
              <a:rPr lang="en-US" sz="5100" dirty="0"/>
              <a:t> </a:t>
            </a:r>
            <a:r>
              <a:rPr lang="en-US" sz="5100" dirty="0" err="1"/>
              <a:t>biznesni</a:t>
            </a:r>
            <a:r>
              <a:rPr lang="en-US" sz="5100" dirty="0"/>
              <a:t> </a:t>
            </a:r>
            <a:r>
              <a:rPr lang="en-US" sz="5100" dirty="0" err="1"/>
              <a:t>rag‘batlantirish</a:t>
            </a:r>
            <a:r>
              <a:rPr lang="en-US" sz="5100" dirty="0"/>
              <a:t> </a:t>
            </a:r>
            <a:r>
              <a:rPr lang="en-US" sz="5100" dirty="0" err="1"/>
              <a:t>umumiy</a:t>
            </a:r>
            <a:r>
              <a:rPr lang="en-US" sz="5100" dirty="0"/>
              <a:t> </a:t>
            </a:r>
            <a:r>
              <a:rPr lang="en-US" sz="5100" dirty="0" err="1"/>
              <a:t>iqtisodiy</a:t>
            </a:r>
            <a:r>
              <a:rPr lang="en-US" sz="5100" dirty="0"/>
              <a:t> </a:t>
            </a:r>
            <a:r>
              <a:rPr lang="en-US" sz="5100" dirty="0" err="1"/>
              <a:t>o‘sishga</a:t>
            </a:r>
            <a:r>
              <a:rPr lang="en-US" sz="5100" dirty="0"/>
              <a:t>, </a:t>
            </a:r>
            <a:r>
              <a:rPr lang="en-US" sz="5100" dirty="0" err="1"/>
              <a:t>ish</a:t>
            </a:r>
            <a:r>
              <a:rPr lang="en-US" sz="5100" dirty="0"/>
              <a:t> </a:t>
            </a:r>
            <a:r>
              <a:rPr lang="en-US" sz="5100" dirty="0" err="1"/>
              <a:t>o‘rinlari</a:t>
            </a:r>
            <a:r>
              <a:rPr lang="en-US" sz="5100" dirty="0"/>
              <a:t> </a:t>
            </a:r>
            <a:r>
              <a:rPr lang="en-US" sz="5100" dirty="0" err="1"/>
              <a:t>yaratishga</a:t>
            </a:r>
            <a:r>
              <a:rPr lang="en-US" sz="5100" dirty="0"/>
              <a:t> </a:t>
            </a:r>
            <a:r>
              <a:rPr lang="en-US" sz="5100" dirty="0" err="1"/>
              <a:t>va</a:t>
            </a:r>
            <a:r>
              <a:rPr lang="en-US" sz="5100" dirty="0"/>
              <a:t> </a:t>
            </a:r>
            <a:r>
              <a:rPr lang="en-US" sz="5100" dirty="0" err="1"/>
              <a:t>soliq</a:t>
            </a:r>
            <a:r>
              <a:rPr lang="en-US" sz="5100" dirty="0"/>
              <a:t> </a:t>
            </a:r>
            <a:r>
              <a:rPr lang="en-US" sz="5100" dirty="0" err="1"/>
              <a:t>tushumlarini</a:t>
            </a:r>
            <a:r>
              <a:rPr lang="en-US" sz="5100" dirty="0"/>
              <a:t> </a:t>
            </a:r>
            <a:r>
              <a:rPr lang="en-US" sz="5100" dirty="0" err="1"/>
              <a:t>oshirishga</a:t>
            </a:r>
            <a:r>
              <a:rPr lang="en-US" sz="5100" dirty="0"/>
              <a:t> </a:t>
            </a:r>
            <a:r>
              <a:rPr lang="en-US" sz="5100" dirty="0" err="1"/>
              <a:t>qaratilgan</a:t>
            </a:r>
            <a:r>
              <a:rPr lang="en-US" sz="5100" dirty="0"/>
              <a:t> </a:t>
            </a:r>
            <a:r>
              <a:rPr lang="en-US" sz="5100" dirty="0" err="1"/>
              <a:t>bo‘ladi</a:t>
            </a:r>
            <a:r>
              <a:rPr lang="en-US" sz="5100" dirty="0"/>
              <a:t>.</a:t>
            </a:r>
          </a:p>
          <a:p>
            <a:r>
              <a:rPr lang="ru-RU" sz="5100" b="1" dirty="0"/>
              <a:t>🔹 </a:t>
            </a:r>
            <a:r>
              <a:rPr lang="en-US" sz="5100" b="1" dirty="0" err="1"/>
              <a:t>Konsultativ</a:t>
            </a:r>
            <a:r>
              <a:rPr lang="en-US" sz="5100" b="1" dirty="0"/>
              <a:t> </a:t>
            </a:r>
            <a:r>
              <a:rPr lang="en-US" sz="5100" b="1" dirty="0" err="1"/>
              <a:t>va</a:t>
            </a:r>
            <a:r>
              <a:rPr lang="en-US" sz="5100" b="1" dirty="0"/>
              <a:t> </a:t>
            </a:r>
            <a:r>
              <a:rPr lang="en-US" sz="5100" b="1" dirty="0" err="1"/>
              <a:t>ma’lumot</a:t>
            </a:r>
            <a:r>
              <a:rPr lang="en-US" sz="5100" b="1" dirty="0"/>
              <a:t> </a:t>
            </a:r>
            <a:r>
              <a:rPr lang="en-US" sz="5100" b="1" dirty="0" err="1"/>
              <a:t>yordami</a:t>
            </a:r>
            <a:endParaRPr lang="en-US" sz="5100" dirty="0"/>
          </a:p>
          <a:p>
            <a:pPr lvl="1"/>
            <a:r>
              <a:rPr lang="en-US" sz="5100" dirty="0" err="1"/>
              <a:t>Tadbirkorlikni</a:t>
            </a:r>
            <a:r>
              <a:rPr lang="en-US" sz="5100" dirty="0"/>
              <a:t> </a:t>
            </a:r>
            <a:r>
              <a:rPr lang="en-US" sz="5100" dirty="0" err="1"/>
              <a:t>boshlash</a:t>
            </a:r>
            <a:r>
              <a:rPr lang="en-US" sz="5100" dirty="0"/>
              <a:t> </a:t>
            </a:r>
            <a:r>
              <a:rPr lang="en-US" sz="5100" dirty="0" err="1"/>
              <a:t>va</a:t>
            </a:r>
            <a:r>
              <a:rPr lang="en-US" sz="5100" dirty="0"/>
              <a:t> </a:t>
            </a:r>
            <a:r>
              <a:rPr lang="en-US" sz="5100" dirty="0" err="1"/>
              <a:t>yuritish</a:t>
            </a:r>
            <a:r>
              <a:rPr lang="en-US" sz="5100" dirty="0"/>
              <a:t> </a:t>
            </a:r>
            <a:r>
              <a:rPr lang="en-US" sz="5100" dirty="0" err="1"/>
              <a:t>bo‘yicha</a:t>
            </a:r>
            <a:r>
              <a:rPr lang="en-US" sz="5100" dirty="0"/>
              <a:t> </a:t>
            </a:r>
            <a:r>
              <a:rPr lang="en-US" sz="5100" dirty="0" err="1"/>
              <a:t>treninglar</a:t>
            </a:r>
            <a:endParaRPr lang="en-US" sz="5100" dirty="0"/>
          </a:p>
          <a:p>
            <a:pPr lvl="1"/>
            <a:r>
              <a:rPr lang="en-US" sz="5100" dirty="0" err="1"/>
              <a:t>Konsalting</a:t>
            </a:r>
            <a:r>
              <a:rPr lang="en-US" sz="5100" dirty="0"/>
              <a:t> </a:t>
            </a:r>
            <a:r>
              <a:rPr lang="en-US" sz="5100" dirty="0" err="1"/>
              <a:t>xizmatlari</a:t>
            </a:r>
            <a:endParaRPr lang="en-US" sz="5100" dirty="0"/>
          </a:p>
          <a:p>
            <a:pPr lvl="1"/>
            <a:r>
              <a:rPr lang="en-US" sz="5100" dirty="0" err="1"/>
              <a:t>Yuridik</a:t>
            </a:r>
            <a:r>
              <a:rPr lang="en-US" sz="5100" dirty="0"/>
              <a:t> </a:t>
            </a:r>
            <a:r>
              <a:rPr lang="en-US" sz="5100" dirty="0" err="1"/>
              <a:t>va</a:t>
            </a:r>
            <a:r>
              <a:rPr lang="en-US" sz="5100" dirty="0"/>
              <a:t> </a:t>
            </a:r>
            <a:r>
              <a:rPr lang="en-US" sz="5100" dirty="0" err="1"/>
              <a:t>moliyaviy</a:t>
            </a:r>
            <a:r>
              <a:rPr lang="en-US" sz="5100" dirty="0"/>
              <a:t> </a:t>
            </a:r>
            <a:r>
              <a:rPr lang="en-US" sz="5100" dirty="0" err="1"/>
              <a:t>maslahatlar</a:t>
            </a:r>
            <a:endParaRPr lang="en-US" sz="51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69005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75</TotalTime>
  <Words>68</Words>
  <Application>Microsoft Office PowerPoint</Application>
  <PresentationFormat>Широкоэкранный</PresentationFormat>
  <Paragraphs>24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Легкий дым</vt:lpstr>
      <vt:lpstr>Kichik biznes va tadbirkorlikni davlat tomonidan qoʻllab-quvvatlash</vt:lpstr>
      <vt:lpstr>Reja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Kichik biznes va tadbirkorlikni davlat tomonidan qoʻllab-quvvatlash</dc:title>
  <dc:creator>ASB</dc:creator>
  <cp:lastModifiedBy>ASB</cp:lastModifiedBy>
  <cp:revision>6</cp:revision>
  <dcterms:created xsi:type="dcterms:W3CDTF">2025-09-17T16:41:11Z</dcterms:created>
  <dcterms:modified xsi:type="dcterms:W3CDTF">2025-09-17T17:56:15Z</dcterms:modified>
</cp:coreProperties>
</file>