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8288000" cy="10287000"/>
  <p:notesSz cx="6858000" cy="9144000"/>
  <p:embeddedFontLst>
    <p:embeddedFont>
      <p:font typeface="Scripter" charset="1" panose="00000000000000000000"/>
      <p:regular r:id="rId24"/>
    </p:embeddedFont>
    <p:embeddedFont>
      <p:font typeface="Comic Sans" charset="1" panose="03000702030302020204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VAGlSLPsmP4.mp4" Type="http://schemas.openxmlformats.org/officeDocument/2006/relationships/video"/><Relationship Id="rId4" Target="../media/VAGlSLPsmP4.mp4" Type="http://schemas.microsoft.com/office/2007/relationships/media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VAGlSF73hSE.mp4" Type="http://schemas.openxmlformats.org/officeDocument/2006/relationships/video"/><Relationship Id="rId4" Target="../media/VAGlSF73hSE.mp4" Type="http://schemas.microsoft.com/office/2007/relationships/media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VAGlSBmdSCA.mp4" Type="http://schemas.openxmlformats.org/officeDocument/2006/relationships/video"/><Relationship Id="rId4" Target="../media/VAGlSBmdSCA.mp4" Type="http://schemas.microsoft.com/office/2007/relationships/media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VAGlSN--YdE.mp4" Type="http://schemas.openxmlformats.org/officeDocument/2006/relationships/video"/><Relationship Id="rId4" Target="../media/VAGlSN--YdE.mp4" Type="http://schemas.microsoft.com/office/2007/relationships/media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VAGlSPg95AM.mp4" Type="http://schemas.openxmlformats.org/officeDocument/2006/relationships/video"/><Relationship Id="rId4" Target="../media/VAGlSPg95AM.mp4" Type="http://schemas.microsoft.com/office/2007/relationships/media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VAGlSQoj-kU.mp4" Type="http://schemas.openxmlformats.org/officeDocument/2006/relationships/video"/><Relationship Id="rId4" Target="../media/VAGlSQoj-kU.mp4" Type="http://schemas.microsoft.com/office/2007/relationships/media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VAGlSPoWtQE.mp4" Type="http://schemas.openxmlformats.org/officeDocument/2006/relationships/video"/><Relationship Id="rId4" Target="../media/VAGlSPoWtQE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VAGlSEylITc.mp4" Type="http://schemas.openxmlformats.org/officeDocument/2006/relationships/video"/><Relationship Id="rId4" Target="../media/VAGlSEylITc.mp4" Type="http://schemas.microsoft.com/office/2007/relationships/media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VAGlSLdDUcs.mp4" Type="http://schemas.openxmlformats.org/officeDocument/2006/relationships/video"/><Relationship Id="rId4" Target="../media/VAGlSLdDUcs.mp4" Type="http://schemas.microsoft.com/office/2007/relationships/media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VAGlSLDtkvc.mp4" Type="http://schemas.openxmlformats.org/officeDocument/2006/relationships/video"/><Relationship Id="rId4" Target="../media/VAGlSLDtkvc.mp4" Type="http://schemas.microsoft.com/office/2007/relationships/media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VAGlSJU8DmI.mp4" Type="http://schemas.openxmlformats.org/officeDocument/2006/relationships/video"/><Relationship Id="rId4" Target="../media/VAGlSJU8DmI.mp4" Type="http://schemas.microsoft.com/office/2007/relationships/media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754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24164" y="1028700"/>
            <a:ext cx="6782485" cy="6671499"/>
          </a:xfrm>
          <a:custGeom>
            <a:avLst/>
            <a:gdLst/>
            <a:ahLst/>
            <a:cxnLst/>
            <a:rect r="r" b="b" t="t" l="l"/>
            <a:pathLst>
              <a:path h="6671499" w="6782485">
                <a:moveTo>
                  <a:pt x="0" y="0"/>
                </a:moveTo>
                <a:lnTo>
                  <a:pt x="6782485" y="0"/>
                </a:lnTo>
                <a:lnTo>
                  <a:pt x="6782485" y="6671499"/>
                </a:lnTo>
                <a:lnTo>
                  <a:pt x="0" y="6671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681687"/>
            <a:ext cx="11510980" cy="1442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70"/>
              </a:lnSpc>
            </a:pPr>
            <a:r>
              <a:rPr lang="en-US" sz="11000">
                <a:solidFill>
                  <a:srgbClr val="FFFFFF"/>
                </a:solidFill>
                <a:latin typeface="Scripter"/>
                <a:ea typeface="Scripter"/>
                <a:cs typeface="Scripter"/>
                <a:sym typeface="Scripter"/>
              </a:rPr>
              <a:t>KO’RISH ANALIZATORI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30083" y="3573018"/>
            <a:ext cx="9138537" cy="31135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4199" spc="-256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1 KO’ZNING TUZILISHI</a:t>
            </a:r>
          </a:p>
          <a:p>
            <a:pPr algn="ctr">
              <a:lnSpc>
                <a:spcPts val="4073"/>
              </a:lnSpc>
            </a:pPr>
          </a:p>
          <a:p>
            <a:pPr algn="ctr">
              <a:lnSpc>
                <a:spcPts val="4073"/>
              </a:lnSpc>
            </a:pPr>
            <a:r>
              <a:rPr lang="en-US" sz="4199" spc="-256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2 KO’RISH ORGANINING FUNKSIYASI</a:t>
            </a:r>
          </a:p>
          <a:p>
            <a:pPr algn="ctr">
              <a:lnSpc>
                <a:spcPts val="4073"/>
              </a:lnSpc>
            </a:pPr>
          </a:p>
          <a:p>
            <a:pPr algn="ctr">
              <a:lnSpc>
                <a:spcPts val="4073"/>
              </a:lnSpc>
            </a:pPr>
            <a:r>
              <a:rPr lang="en-US" sz="4199" spc="-256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3 KO’Z KASALLIKLARI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728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657600" y="-76200"/>
            <a:ext cx="1097280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SARIQ NUQTA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728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657600" y="-76200"/>
            <a:ext cx="1097280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KO’RISH NERVI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728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657600" y="-76200"/>
            <a:ext cx="1097280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QORACHIQ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728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657600" y="-76200"/>
            <a:ext cx="1097280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KO’RISH NERVI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728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657600" y="-76200"/>
            <a:ext cx="1097280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SKLERA - OQ PARDA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728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657600" y="-76200"/>
            <a:ext cx="1097280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SHISHASIMON TANA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90512" y="2291407"/>
            <a:ext cx="9506976" cy="5704186"/>
          </a:xfrm>
          <a:custGeom>
            <a:avLst/>
            <a:gdLst/>
            <a:ahLst/>
            <a:cxnLst/>
            <a:rect r="r" b="b" t="t" l="l"/>
            <a:pathLst>
              <a:path h="5704186" w="9506976">
                <a:moveTo>
                  <a:pt x="0" y="0"/>
                </a:moveTo>
                <a:lnTo>
                  <a:pt x="9506976" y="0"/>
                </a:lnTo>
                <a:lnTo>
                  <a:pt x="9506976" y="5704186"/>
                </a:lnTo>
                <a:lnTo>
                  <a:pt x="0" y="5704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90512" y="2291407"/>
            <a:ext cx="9506976" cy="5704186"/>
          </a:xfrm>
          <a:custGeom>
            <a:avLst/>
            <a:gdLst/>
            <a:ahLst/>
            <a:cxnLst/>
            <a:rect r="r" b="b" t="t" l="l"/>
            <a:pathLst>
              <a:path h="5704186" w="9506976">
                <a:moveTo>
                  <a:pt x="0" y="0"/>
                </a:moveTo>
                <a:lnTo>
                  <a:pt x="9506976" y="0"/>
                </a:lnTo>
                <a:lnTo>
                  <a:pt x="9506976" y="5704186"/>
                </a:lnTo>
                <a:lnTo>
                  <a:pt x="0" y="5704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840842"/>
            <a:ext cx="18288000" cy="6731658"/>
          </a:xfrm>
          <a:custGeom>
            <a:avLst/>
            <a:gdLst/>
            <a:ahLst/>
            <a:cxnLst/>
            <a:rect r="r" b="b" t="t" l="l"/>
            <a:pathLst>
              <a:path h="6731658" w="18288000">
                <a:moveTo>
                  <a:pt x="0" y="0"/>
                </a:moveTo>
                <a:lnTo>
                  <a:pt x="18288000" y="0"/>
                </a:lnTo>
                <a:lnTo>
                  <a:pt x="18288000" y="6731658"/>
                </a:lnTo>
                <a:lnTo>
                  <a:pt x="0" y="673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76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49339" y="1908543"/>
            <a:ext cx="8473601" cy="8990558"/>
          </a:xfrm>
          <a:custGeom>
            <a:avLst/>
            <a:gdLst/>
            <a:ahLst/>
            <a:cxnLst/>
            <a:rect r="r" b="b" t="t" l="l"/>
            <a:pathLst>
              <a:path h="8990558" w="8473601">
                <a:moveTo>
                  <a:pt x="0" y="0"/>
                </a:moveTo>
                <a:lnTo>
                  <a:pt x="8473601" y="0"/>
                </a:lnTo>
                <a:lnTo>
                  <a:pt x="8473601" y="8990558"/>
                </a:lnTo>
                <a:lnTo>
                  <a:pt x="0" y="899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684309">
            <a:off x="12270055" y="-1028700"/>
            <a:ext cx="4628098" cy="4114800"/>
          </a:xfrm>
          <a:custGeom>
            <a:avLst/>
            <a:gdLst/>
            <a:ahLst/>
            <a:cxnLst/>
            <a:rect r="r" b="b" t="t" l="l"/>
            <a:pathLst>
              <a:path h="4114800" w="4628098">
                <a:moveTo>
                  <a:pt x="0" y="0"/>
                </a:moveTo>
                <a:lnTo>
                  <a:pt x="4628098" y="0"/>
                </a:lnTo>
                <a:lnTo>
                  <a:pt x="46280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90993" y="710565"/>
            <a:ext cx="10736231" cy="4947978"/>
          </a:xfrm>
          <a:custGeom>
            <a:avLst/>
            <a:gdLst/>
            <a:ahLst/>
            <a:cxnLst/>
            <a:rect r="r" b="b" t="t" l="l"/>
            <a:pathLst>
              <a:path h="4947978" w="10736231">
                <a:moveTo>
                  <a:pt x="0" y="0"/>
                </a:moveTo>
                <a:lnTo>
                  <a:pt x="10736231" y="0"/>
                </a:lnTo>
                <a:lnTo>
                  <a:pt x="10736231" y="4947978"/>
                </a:lnTo>
                <a:lnTo>
                  <a:pt x="0" y="4947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7634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68149" y="2177023"/>
            <a:ext cx="8319851" cy="7632376"/>
          </a:xfrm>
          <a:custGeom>
            <a:avLst/>
            <a:gdLst/>
            <a:ahLst/>
            <a:cxnLst/>
            <a:rect r="r" b="b" t="t" l="l"/>
            <a:pathLst>
              <a:path h="7632376" w="8319851">
                <a:moveTo>
                  <a:pt x="0" y="0"/>
                </a:moveTo>
                <a:lnTo>
                  <a:pt x="8319851" y="0"/>
                </a:lnTo>
                <a:lnTo>
                  <a:pt x="8319851" y="7632376"/>
                </a:lnTo>
                <a:lnTo>
                  <a:pt x="0" y="7632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859109" y="316230"/>
            <a:ext cx="7590115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4AAD"/>
                </a:solidFill>
                <a:latin typeface="Comic Sans"/>
                <a:ea typeface="Comic Sans"/>
                <a:cs typeface="Comic Sans"/>
                <a:sym typeface="Comic Sans"/>
              </a:rPr>
              <a:t>KO’ZNING TASHQI TUZILISHI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006138">
            <a:off x="2130911" y="-3691573"/>
            <a:ext cx="17270276" cy="18323900"/>
          </a:xfrm>
          <a:custGeom>
            <a:avLst/>
            <a:gdLst/>
            <a:ahLst/>
            <a:cxnLst/>
            <a:rect r="r" b="b" t="t" l="l"/>
            <a:pathLst>
              <a:path h="18323900" w="17270276">
                <a:moveTo>
                  <a:pt x="0" y="0"/>
                </a:moveTo>
                <a:lnTo>
                  <a:pt x="17270275" y="0"/>
                </a:lnTo>
                <a:lnTo>
                  <a:pt x="17270275" y="18323900"/>
                </a:lnTo>
                <a:lnTo>
                  <a:pt x="0" y="183239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783080"/>
            <a:ext cx="18288000" cy="7475220"/>
          </a:xfrm>
          <a:custGeom>
            <a:avLst/>
            <a:gdLst/>
            <a:ahLst/>
            <a:cxnLst/>
            <a:rect r="r" b="b" t="t" l="l"/>
            <a:pathLst>
              <a:path h="7475220" w="18288000">
                <a:moveTo>
                  <a:pt x="0" y="0"/>
                </a:moveTo>
                <a:lnTo>
                  <a:pt x="18288000" y="0"/>
                </a:lnTo>
                <a:lnTo>
                  <a:pt x="18288000" y="7475220"/>
                </a:lnTo>
                <a:lnTo>
                  <a:pt x="0" y="7475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-779145"/>
            <a:ext cx="16893895" cy="2406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0"/>
              </a:lnSpc>
            </a:pPr>
            <a:r>
              <a:rPr lang="en-US" sz="14000" spc="-1148">
                <a:solidFill>
                  <a:srgbClr val="004AAD"/>
                </a:solidFill>
                <a:latin typeface="Comic Sans"/>
                <a:ea typeface="Comic Sans"/>
                <a:cs typeface="Comic Sans"/>
                <a:sym typeface="Comic Sans"/>
              </a:rPr>
              <a:t>Ko’zning ichki tuzilishi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8844121">
            <a:off x="11603876" y="1122413"/>
            <a:ext cx="6386902" cy="6776554"/>
          </a:xfrm>
          <a:custGeom>
            <a:avLst/>
            <a:gdLst/>
            <a:ahLst/>
            <a:cxnLst/>
            <a:rect r="r" b="b" t="t" l="l"/>
            <a:pathLst>
              <a:path h="6776554" w="6386902">
                <a:moveTo>
                  <a:pt x="0" y="0"/>
                </a:moveTo>
                <a:lnTo>
                  <a:pt x="6386902" y="0"/>
                </a:lnTo>
                <a:lnTo>
                  <a:pt x="6386902" y="6776554"/>
                </a:lnTo>
                <a:lnTo>
                  <a:pt x="0" y="6776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3039" y="-1249384"/>
            <a:ext cx="16226261" cy="12027716"/>
          </a:xfrm>
          <a:custGeom>
            <a:avLst/>
            <a:gdLst/>
            <a:ahLst/>
            <a:cxnLst/>
            <a:rect r="r" b="b" t="t" l="l"/>
            <a:pathLst>
              <a:path h="12027716" w="16226261">
                <a:moveTo>
                  <a:pt x="0" y="0"/>
                </a:moveTo>
                <a:lnTo>
                  <a:pt x="16226261" y="0"/>
                </a:lnTo>
                <a:lnTo>
                  <a:pt x="16226261" y="12027716"/>
                </a:lnTo>
                <a:lnTo>
                  <a:pt x="0" y="12027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728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4402682" y="-76200"/>
            <a:ext cx="6482014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QON TOMIR QAVAT I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728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657600" y="-76200"/>
            <a:ext cx="1097280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KIPRIKLI TANA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728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657600" y="48834"/>
            <a:ext cx="1097280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SHOXSIMON PARDA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728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657600" y="-76200"/>
            <a:ext cx="1097280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KO’Z GAVXARI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1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657600" y="1028700"/>
            <a:ext cx="10972800" cy="82296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3657600" y="9182100"/>
            <a:ext cx="1097280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XATBOSHI MATNI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657600" y="-76200"/>
            <a:ext cx="10972800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spc="-256">
                <a:solidFill>
                  <a:srgbClr val="000000"/>
                </a:solidFill>
                <a:latin typeface="Comic Sans"/>
                <a:ea typeface="Comic Sans"/>
                <a:cs typeface="Comic Sans"/>
                <a:sym typeface="Comic Sans"/>
              </a:rPr>
              <a:t>KAMALAK PARDA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DAGlR30JO2Q</dc:identifier>
  <dcterms:modified xsi:type="dcterms:W3CDTF">2011-08-01T06:04:30Z</dcterms:modified>
  <cp:revision>1</cp:revision>
  <dc:title>ko’rish analizatori</dc:title>
</cp:coreProperties>
</file>