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</p:sldIdLst>
  <p:sldSz type="screen16x9" cy="6858000" cx="12192000"/>
  <p:notesSz cx="6858000" cy="9144000"/>
  <p:defaultTextStyle>
    <a:defPPr>
      <a:defRPr lang="en-UZ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tableStyles" Target="tableStyles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92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930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93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93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9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Z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90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90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90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9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8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88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8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8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8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89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8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8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8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9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910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9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9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734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735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73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73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73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4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915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16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91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18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91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92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92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88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88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88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58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59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92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92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2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92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9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8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899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Z"/>
          </a:p>
        </p:txBody>
      </p:sp>
      <p:sp>
        <p:nvSpPr>
          <p:cNvPr id="1048900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0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90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Z"/>
          </a:p>
        </p:txBody>
      </p:sp>
      <p:sp>
        <p:nvSpPr>
          <p:cNvPr id="104890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  <a:endParaRPr lang="en-UZ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Z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A886E5-EF02-E84E-B456-230A3C707E75}" type="datetimeFigureOut">
              <a:rPr lang="en-UZ" smtClean="0"/>
              <a:t>02/05/25</a:t>
            </a:fld>
            <a:endParaRPr lang="en-UZ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Z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87D2D2-8044-F547-BBEB-BA43DA8F85BE}" type="slidenum">
              <a:rPr lang="en-UZ" smtClean="0"/>
              <a:t>‹#›</a:t>
            </a:fld>
            <a:endParaRPr lang="en-UZ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Z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/>
      </p:grpSpPr>
      <p:sp>
        <p:nvSpPr>
          <p:cNvPr id="1048591" name="Rectangle 1"/>
          <p:cNvSpPr/>
          <p:nvPr/>
        </p:nvSpPr>
        <p:spPr>
          <a:xfrm>
            <a:off x="42672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15</a:t>
            </a:r>
          </a:p>
        </p:txBody>
      </p:sp>
      <p:sp>
        <p:nvSpPr>
          <p:cNvPr id="1048592" name="Rectangle 2"/>
          <p:cNvSpPr/>
          <p:nvPr/>
        </p:nvSpPr>
        <p:spPr>
          <a:xfrm>
            <a:off x="46863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3" name="Rectangle 3"/>
          <p:cNvSpPr/>
          <p:nvPr/>
        </p:nvSpPr>
        <p:spPr>
          <a:xfrm>
            <a:off x="51054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4" name="Rectangle 4"/>
          <p:cNvSpPr/>
          <p:nvPr/>
        </p:nvSpPr>
        <p:spPr>
          <a:xfrm>
            <a:off x="55245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048595" name="Rectangle 5"/>
          <p:cNvSpPr/>
          <p:nvPr/>
        </p:nvSpPr>
        <p:spPr>
          <a:xfrm>
            <a:off x="59436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6" name="Rectangle 6"/>
          <p:cNvSpPr/>
          <p:nvPr/>
        </p:nvSpPr>
        <p:spPr>
          <a:xfrm>
            <a:off x="63627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7" name="Rectangle 7"/>
          <p:cNvSpPr/>
          <p:nvPr/>
        </p:nvSpPr>
        <p:spPr>
          <a:xfrm>
            <a:off x="67818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598" name="Rectangle 8"/>
          <p:cNvSpPr/>
          <p:nvPr/>
        </p:nvSpPr>
        <p:spPr>
          <a:xfrm>
            <a:off x="4686300" y="5652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048599" name="Rectangle 9"/>
          <p:cNvSpPr/>
          <p:nvPr/>
        </p:nvSpPr>
        <p:spPr>
          <a:xfrm>
            <a:off x="5524500" y="5652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0" name="Rectangle 10"/>
          <p:cNvSpPr/>
          <p:nvPr/>
        </p:nvSpPr>
        <p:spPr>
          <a:xfrm>
            <a:off x="4686300" y="8562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1" name="Rectangle 11"/>
          <p:cNvSpPr/>
          <p:nvPr/>
        </p:nvSpPr>
        <p:spPr>
          <a:xfrm>
            <a:off x="5524500" y="8562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2" name="Rectangle 12"/>
          <p:cNvSpPr/>
          <p:nvPr/>
        </p:nvSpPr>
        <p:spPr>
          <a:xfrm>
            <a:off x="4686300" y="11471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3" name="Rectangle 13"/>
          <p:cNvSpPr/>
          <p:nvPr/>
        </p:nvSpPr>
        <p:spPr>
          <a:xfrm>
            <a:off x="5524500" y="11471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4" name="Rectangle 14"/>
          <p:cNvSpPr/>
          <p:nvPr/>
        </p:nvSpPr>
        <p:spPr>
          <a:xfrm>
            <a:off x="8458200" y="11471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048605" name="Rectangle 15"/>
          <p:cNvSpPr/>
          <p:nvPr/>
        </p:nvSpPr>
        <p:spPr>
          <a:xfrm>
            <a:off x="4686300" y="14381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6" name="Rectangle 16"/>
          <p:cNvSpPr/>
          <p:nvPr/>
        </p:nvSpPr>
        <p:spPr>
          <a:xfrm>
            <a:off x="5524500" y="14381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7" name="Rectangle 17"/>
          <p:cNvSpPr/>
          <p:nvPr/>
        </p:nvSpPr>
        <p:spPr>
          <a:xfrm>
            <a:off x="7620000" y="14381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1048608" name="Rectangle 18"/>
          <p:cNvSpPr/>
          <p:nvPr/>
        </p:nvSpPr>
        <p:spPr>
          <a:xfrm>
            <a:off x="8458200" y="14381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09" name="Rectangle 19"/>
          <p:cNvSpPr/>
          <p:nvPr/>
        </p:nvSpPr>
        <p:spPr>
          <a:xfrm>
            <a:off x="46863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0" name="Rectangle 20"/>
          <p:cNvSpPr/>
          <p:nvPr/>
        </p:nvSpPr>
        <p:spPr>
          <a:xfrm>
            <a:off x="55245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1" name="Rectangle 21"/>
          <p:cNvSpPr/>
          <p:nvPr/>
        </p:nvSpPr>
        <p:spPr>
          <a:xfrm>
            <a:off x="67818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048612" name="Rectangle 22"/>
          <p:cNvSpPr/>
          <p:nvPr/>
        </p:nvSpPr>
        <p:spPr>
          <a:xfrm>
            <a:off x="76200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3" name="Rectangle 23"/>
          <p:cNvSpPr/>
          <p:nvPr/>
        </p:nvSpPr>
        <p:spPr>
          <a:xfrm>
            <a:off x="84582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4" name="Rectangle 24"/>
          <p:cNvSpPr/>
          <p:nvPr/>
        </p:nvSpPr>
        <p:spPr>
          <a:xfrm>
            <a:off x="92964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048615" name="Rectangle 25"/>
          <p:cNvSpPr/>
          <p:nvPr/>
        </p:nvSpPr>
        <p:spPr>
          <a:xfrm>
            <a:off x="34290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48616" name="Rectangle 26"/>
          <p:cNvSpPr/>
          <p:nvPr/>
        </p:nvSpPr>
        <p:spPr>
          <a:xfrm>
            <a:off x="46863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7" name="Rectangle 27"/>
          <p:cNvSpPr/>
          <p:nvPr/>
        </p:nvSpPr>
        <p:spPr>
          <a:xfrm>
            <a:off x="55245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8" name="Rectangle 28"/>
          <p:cNvSpPr/>
          <p:nvPr/>
        </p:nvSpPr>
        <p:spPr>
          <a:xfrm>
            <a:off x="67818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19" name="Rectangle 29"/>
          <p:cNvSpPr/>
          <p:nvPr/>
        </p:nvSpPr>
        <p:spPr>
          <a:xfrm>
            <a:off x="76200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0" name="Rectangle 30"/>
          <p:cNvSpPr/>
          <p:nvPr/>
        </p:nvSpPr>
        <p:spPr>
          <a:xfrm>
            <a:off x="84582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1" name="Rectangle 31"/>
          <p:cNvSpPr/>
          <p:nvPr/>
        </p:nvSpPr>
        <p:spPr>
          <a:xfrm>
            <a:off x="92964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2" name="Rectangle 32"/>
          <p:cNvSpPr/>
          <p:nvPr/>
        </p:nvSpPr>
        <p:spPr>
          <a:xfrm>
            <a:off x="34290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3" name="Rectangle 33"/>
          <p:cNvSpPr/>
          <p:nvPr/>
        </p:nvSpPr>
        <p:spPr>
          <a:xfrm>
            <a:off x="46863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4" name="Rectangle 34"/>
          <p:cNvSpPr/>
          <p:nvPr/>
        </p:nvSpPr>
        <p:spPr>
          <a:xfrm>
            <a:off x="55245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5" name="Rectangle 35"/>
          <p:cNvSpPr/>
          <p:nvPr/>
        </p:nvSpPr>
        <p:spPr>
          <a:xfrm>
            <a:off x="67818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6" name="Rectangle 36"/>
          <p:cNvSpPr/>
          <p:nvPr/>
        </p:nvSpPr>
        <p:spPr>
          <a:xfrm>
            <a:off x="76200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7" name="Rectangle 37"/>
          <p:cNvSpPr/>
          <p:nvPr/>
        </p:nvSpPr>
        <p:spPr>
          <a:xfrm>
            <a:off x="84582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8" name="Rectangle 38"/>
          <p:cNvSpPr/>
          <p:nvPr/>
        </p:nvSpPr>
        <p:spPr>
          <a:xfrm>
            <a:off x="92964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29" name="Rectangle 39"/>
          <p:cNvSpPr/>
          <p:nvPr/>
        </p:nvSpPr>
        <p:spPr>
          <a:xfrm>
            <a:off x="34290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48630" name="Rectangle 40"/>
          <p:cNvSpPr/>
          <p:nvPr/>
        </p:nvSpPr>
        <p:spPr>
          <a:xfrm>
            <a:off x="38481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1" name="Rectangle 41"/>
          <p:cNvSpPr/>
          <p:nvPr/>
        </p:nvSpPr>
        <p:spPr>
          <a:xfrm>
            <a:off x="42672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2" name="Rectangle 42"/>
          <p:cNvSpPr/>
          <p:nvPr/>
        </p:nvSpPr>
        <p:spPr>
          <a:xfrm>
            <a:off x="46863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3" name="Rectangle 43"/>
          <p:cNvSpPr/>
          <p:nvPr/>
        </p:nvSpPr>
        <p:spPr>
          <a:xfrm>
            <a:off x="51054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4" name="Rectangle 44"/>
          <p:cNvSpPr/>
          <p:nvPr/>
        </p:nvSpPr>
        <p:spPr>
          <a:xfrm>
            <a:off x="55245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5" name="Rectangle 45"/>
          <p:cNvSpPr/>
          <p:nvPr/>
        </p:nvSpPr>
        <p:spPr>
          <a:xfrm>
            <a:off x="59436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6" name="Rectangle 46"/>
          <p:cNvSpPr/>
          <p:nvPr/>
        </p:nvSpPr>
        <p:spPr>
          <a:xfrm>
            <a:off x="63627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7" name="Rectangle 47"/>
          <p:cNvSpPr/>
          <p:nvPr/>
        </p:nvSpPr>
        <p:spPr>
          <a:xfrm>
            <a:off x="67818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8" name="Rectangle 48"/>
          <p:cNvSpPr/>
          <p:nvPr/>
        </p:nvSpPr>
        <p:spPr>
          <a:xfrm>
            <a:off x="72009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39" name="Rectangle 49"/>
          <p:cNvSpPr/>
          <p:nvPr/>
        </p:nvSpPr>
        <p:spPr>
          <a:xfrm>
            <a:off x="76200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0" name="Rectangle 50"/>
          <p:cNvSpPr/>
          <p:nvPr/>
        </p:nvSpPr>
        <p:spPr>
          <a:xfrm>
            <a:off x="80391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1" name="Rectangle 51"/>
          <p:cNvSpPr/>
          <p:nvPr/>
        </p:nvSpPr>
        <p:spPr>
          <a:xfrm>
            <a:off x="84582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2" name="Rectangle 52"/>
          <p:cNvSpPr/>
          <p:nvPr/>
        </p:nvSpPr>
        <p:spPr>
          <a:xfrm>
            <a:off x="88773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3" name="Rectangle 53"/>
          <p:cNvSpPr/>
          <p:nvPr/>
        </p:nvSpPr>
        <p:spPr>
          <a:xfrm>
            <a:off x="92964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4" name="Rectangle 54"/>
          <p:cNvSpPr/>
          <p:nvPr/>
        </p:nvSpPr>
        <p:spPr>
          <a:xfrm>
            <a:off x="21717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1048645" name="Rectangle 55"/>
          <p:cNvSpPr/>
          <p:nvPr/>
        </p:nvSpPr>
        <p:spPr>
          <a:xfrm>
            <a:off x="34290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6" name="Rectangle 56"/>
          <p:cNvSpPr/>
          <p:nvPr/>
        </p:nvSpPr>
        <p:spPr>
          <a:xfrm>
            <a:off x="46863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7" name="Rectangle 57"/>
          <p:cNvSpPr/>
          <p:nvPr/>
        </p:nvSpPr>
        <p:spPr>
          <a:xfrm>
            <a:off x="55245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8" name="Rectangle 58"/>
          <p:cNvSpPr/>
          <p:nvPr/>
        </p:nvSpPr>
        <p:spPr>
          <a:xfrm>
            <a:off x="67818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49" name="Rectangle 59"/>
          <p:cNvSpPr/>
          <p:nvPr/>
        </p:nvSpPr>
        <p:spPr>
          <a:xfrm>
            <a:off x="76200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0" name="Rectangle 60"/>
          <p:cNvSpPr/>
          <p:nvPr/>
        </p:nvSpPr>
        <p:spPr>
          <a:xfrm>
            <a:off x="84582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1" name="Rectangle 61"/>
          <p:cNvSpPr/>
          <p:nvPr/>
        </p:nvSpPr>
        <p:spPr>
          <a:xfrm>
            <a:off x="92964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2" name="Rectangle 62"/>
          <p:cNvSpPr/>
          <p:nvPr/>
        </p:nvSpPr>
        <p:spPr>
          <a:xfrm>
            <a:off x="21717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3" name="Rectangle 63"/>
          <p:cNvSpPr/>
          <p:nvPr/>
        </p:nvSpPr>
        <p:spPr>
          <a:xfrm>
            <a:off x="34290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4" name="Rectangle 64"/>
          <p:cNvSpPr/>
          <p:nvPr/>
        </p:nvSpPr>
        <p:spPr>
          <a:xfrm>
            <a:off x="46863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5" name="Rectangle 65"/>
          <p:cNvSpPr/>
          <p:nvPr/>
        </p:nvSpPr>
        <p:spPr>
          <a:xfrm>
            <a:off x="55245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6" name="Rectangle 66"/>
          <p:cNvSpPr/>
          <p:nvPr/>
        </p:nvSpPr>
        <p:spPr>
          <a:xfrm>
            <a:off x="67818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7" name="Rectangle 67"/>
          <p:cNvSpPr/>
          <p:nvPr/>
        </p:nvSpPr>
        <p:spPr>
          <a:xfrm>
            <a:off x="76200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8" name="Rectangle 68"/>
          <p:cNvSpPr/>
          <p:nvPr/>
        </p:nvSpPr>
        <p:spPr>
          <a:xfrm>
            <a:off x="84582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59" name="Rectangle 69"/>
          <p:cNvSpPr/>
          <p:nvPr/>
        </p:nvSpPr>
        <p:spPr>
          <a:xfrm>
            <a:off x="92964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0" name="Rectangle 70"/>
          <p:cNvSpPr/>
          <p:nvPr/>
        </p:nvSpPr>
        <p:spPr>
          <a:xfrm>
            <a:off x="9144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12</a:t>
            </a:r>
          </a:p>
        </p:txBody>
      </p:sp>
      <p:sp>
        <p:nvSpPr>
          <p:cNvPr id="1048661" name="Rectangle 71"/>
          <p:cNvSpPr/>
          <p:nvPr/>
        </p:nvSpPr>
        <p:spPr>
          <a:xfrm>
            <a:off x="21717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2" name="Rectangle 72"/>
          <p:cNvSpPr/>
          <p:nvPr/>
        </p:nvSpPr>
        <p:spPr>
          <a:xfrm>
            <a:off x="34290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3" name="Rectangle 73"/>
          <p:cNvSpPr/>
          <p:nvPr/>
        </p:nvSpPr>
        <p:spPr>
          <a:xfrm>
            <a:off x="46863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4" name="Rectangle 74"/>
          <p:cNvSpPr/>
          <p:nvPr/>
        </p:nvSpPr>
        <p:spPr>
          <a:xfrm>
            <a:off x="55245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5" name="Rectangle 75"/>
          <p:cNvSpPr/>
          <p:nvPr/>
        </p:nvSpPr>
        <p:spPr>
          <a:xfrm>
            <a:off x="67818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6" name="Rectangle 76"/>
          <p:cNvSpPr/>
          <p:nvPr/>
        </p:nvSpPr>
        <p:spPr>
          <a:xfrm>
            <a:off x="76200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7" name="Rectangle 77"/>
          <p:cNvSpPr/>
          <p:nvPr/>
        </p:nvSpPr>
        <p:spPr>
          <a:xfrm>
            <a:off x="84582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8" name="Rectangle 78"/>
          <p:cNvSpPr/>
          <p:nvPr/>
        </p:nvSpPr>
        <p:spPr>
          <a:xfrm>
            <a:off x="92964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69" name="Rectangle 79"/>
          <p:cNvSpPr/>
          <p:nvPr/>
        </p:nvSpPr>
        <p:spPr>
          <a:xfrm>
            <a:off x="9144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0" name="Rectangle 80"/>
          <p:cNvSpPr/>
          <p:nvPr/>
        </p:nvSpPr>
        <p:spPr>
          <a:xfrm>
            <a:off x="21717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1" name="Rectangle 81"/>
          <p:cNvSpPr/>
          <p:nvPr/>
        </p:nvSpPr>
        <p:spPr>
          <a:xfrm>
            <a:off x="34290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2" name="Rectangle 82"/>
          <p:cNvSpPr/>
          <p:nvPr/>
        </p:nvSpPr>
        <p:spPr>
          <a:xfrm>
            <a:off x="46863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3" name="Rectangle 83"/>
          <p:cNvSpPr/>
          <p:nvPr/>
        </p:nvSpPr>
        <p:spPr>
          <a:xfrm>
            <a:off x="67818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4" name="Rectangle 84"/>
          <p:cNvSpPr/>
          <p:nvPr/>
        </p:nvSpPr>
        <p:spPr>
          <a:xfrm>
            <a:off x="88773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18</a:t>
            </a:r>
          </a:p>
        </p:txBody>
      </p:sp>
      <p:sp>
        <p:nvSpPr>
          <p:cNvPr id="1048675" name="Rectangle 85"/>
          <p:cNvSpPr/>
          <p:nvPr/>
        </p:nvSpPr>
        <p:spPr>
          <a:xfrm>
            <a:off x="92964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6" name="Rectangle 86"/>
          <p:cNvSpPr/>
          <p:nvPr/>
        </p:nvSpPr>
        <p:spPr>
          <a:xfrm>
            <a:off x="97155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7" name="Rectangle 87"/>
          <p:cNvSpPr/>
          <p:nvPr/>
        </p:nvSpPr>
        <p:spPr>
          <a:xfrm>
            <a:off x="101346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8" name="Rectangle 88"/>
          <p:cNvSpPr/>
          <p:nvPr/>
        </p:nvSpPr>
        <p:spPr>
          <a:xfrm>
            <a:off x="105537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79" name="Rectangle 89"/>
          <p:cNvSpPr/>
          <p:nvPr/>
        </p:nvSpPr>
        <p:spPr>
          <a:xfrm>
            <a:off x="9144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1048680" name="Rectangle 90"/>
          <p:cNvSpPr/>
          <p:nvPr/>
        </p:nvSpPr>
        <p:spPr>
          <a:xfrm>
            <a:off x="13335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1" name="Rectangle 91"/>
          <p:cNvSpPr/>
          <p:nvPr/>
        </p:nvSpPr>
        <p:spPr>
          <a:xfrm>
            <a:off x="17526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2" name="Rectangle 92"/>
          <p:cNvSpPr/>
          <p:nvPr/>
        </p:nvSpPr>
        <p:spPr>
          <a:xfrm>
            <a:off x="21717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3" name="Rectangle 93"/>
          <p:cNvSpPr/>
          <p:nvPr/>
        </p:nvSpPr>
        <p:spPr>
          <a:xfrm>
            <a:off x="25908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4" name="Rectangle 94"/>
          <p:cNvSpPr/>
          <p:nvPr/>
        </p:nvSpPr>
        <p:spPr>
          <a:xfrm>
            <a:off x="30099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5" name="Rectangle 95"/>
          <p:cNvSpPr/>
          <p:nvPr/>
        </p:nvSpPr>
        <p:spPr>
          <a:xfrm>
            <a:off x="34290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6" name="Rectangle 96"/>
          <p:cNvSpPr/>
          <p:nvPr/>
        </p:nvSpPr>
        <p:spPr>
          <a:xfrm>
            <a:off x="38481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7" name="Rectangle 97"/>
          <p:cNvSpPr/>
          <p:nvPr/>
        </p:nvSpPr>
        <p:spPr>
          <a:xfrm>
            <a:off x="46863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88" name="Rectangle 98"/>
          <p:cNvSpPr/>
          <p:nvPr/>
        </p:nvSpPr>
        <p:spPr>
          <a:xfrm>
            <a:off x="59436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17</a:t>
            </a:r>
          </a:p>
        </p:txBody>
      </p:sp>
      <p:sp>
        <p:nvSpPr>
          <p:cNvPr id="1048689" name="Rectangle 99"/>
          <p:cNvSpPr/>
          <p:nvPr/>
        </p:nvSpPr>
        <p:spPr>
          <a:xfrm>
            <a:off x="63627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0" name="Rectangle 100"/>
          <p:cNvSpPr/>
          <p:nvPr/>
        </p:nvSpPr>
        <p:spPr>
          <a:xfrm>
            <a:off x="67818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1" name="Rectangle 101"/>
          <p:cNvSpPr/>
          <p:nvPr/>
        </p:nvSpPr>
        <p:spPr>
          <a:xfrm>
            <a:off x="72009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2" name="Rectangle 102"/>
          <p:cNvSpPr/>
          <p:nvPr/>
        </p:nvSpPr>
        <p:spPr>
          <a:xfrm>
            <a:off x="76200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3" name="Rectangle 103"/>
          <p:cNvSpPr/>
          <p:nvPr/>
        </p:nvSpPr>
        <p:spPr>
          <a:xfrm>
            <a:off x="92964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4" name="Rectangle 104"/>
          <p:cNvSpPr/>
          <p:nvPr/>
        </p:nvSpPr>
        <p:spPr>
          <a:xfrm>
            <a:off x="914400" y="43475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5" name="Rectangle 105"/>
          <p:cNvSpPr/>
          <p:nvPr/>
        </p:nvSpPr>
        <p:spPr>
          <a:xfrm>
            <a:off x="2171700" y="43475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6" name="Rectangle 106"/>
          <p:cNvSpPr/>
          <p:nvPr/>
        </p:nvSpPr>
        <p:spPr>
          <a:xfrm>
            <a:off x="3429000" y="43475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7" name="Rectangle 107"/>
          <p:cNvSpPr/>
          <p:nvPr/>
        </p:nvSpPr>
        <p:spPr>
          <a:xfrm>
            <a:off x="914400" y="46385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8" name="Rectangle 108"/>
          <p:cNvSpPr/>
          <p:nvPr/>
        </p:nvSpPr>
        <p:spPr>
          <a:xfrm>
            <a:off x="2171700" y="46385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699" name="Rectangle 109"/>
          <p:cNvSpPr/>
          <p:nvPr/>
        </p:nvSpPr>
        <p:spPr>
          <a:xfrm>
            <a:off x="3429000" y="46385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0" name="Rectangle 110"/>
          <p:cNvSpPr/>
          <p:nvPr/>
        </p:nvSpPr>
        <p:spPr>
          <a:xfrm>
            <a:off x="5524500" y="46385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1048701" name="Rectangle 111"/>
          <p:cNvSpPr/>
          <p:nvPr/>
        </p:nvSpPr>
        <p:spPr>
          <a:xfrm>
            <a:off x="9144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2" name="Rectangle 112"/>
          <p:cNvSpPr/>
          <p:nvPr/>
        </p:nvSpPr>
        <p:spPr>
          <a:xfrm>
            <a:off x="21717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3" name="Rectangle 113"/>
          <p:cNvSpPr/>
          <p:nvPr/>
        </p:nvSpPr>
        <p:spPr>
          <a:xfrm>
            <a:off x="30099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11</a:t>
            </a:r>
          </a:p>
        </p:txBody>
      </p:sp>
      <p:sp>
        <p:nvSpPr>
          <p:cNvPr id="1048704" name="Rectangle 114"/>
          <p:cNvSpPr/>
          <p:nvPr/>
        </p:nvSpPr>
        <p:spPr>
          <a:xfrm>
            <a:off x="34290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5" name="Rectangle 115"/>
          <p:cNvSpPr/>
          <p:nvPr/>
        </p:nvSpPr>
        <p:spPr>
          <a:xfrm>
            <a:off x="38481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6" name="Rectangle 116"/>
          <p:cNvSpPr/>
          <p:nvPr/>
        </p:nvSpPr>
        <p:spPr>
          <a:xfrm>
            <a:off x="42672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7" name="Rectangle 117"/>
          <p:cNvSpPr/>
          <p:nvPr/>
        </p:nvSpPr>
        <p:spPr>
          <a:xfrm>
            <a:off x="46863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8" name="Rectangle 118"/>
          <p:cNvSpPr/>
          <p:nvPr/>
        </p:nvSpPr>
        <p:spPr>
          <a:xfrm>
            <a:off x="51054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09" name="Rectangle 119"/>
          <p:cNvSpPr/>
          <p:nvPr/>
        </p:nvSpPr>
        <p:spPr>
          <a:xfrm>
            <a:off x="55245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0" name="Rectangle 120"/>
          <p:cNvSpPr/>
          <p:nvPr/>
        </p:nvSpPr>
        <p:spPr>
          <a:xfrm>
            <a:off x="59436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1" name="Rectangle 121"/>
          <p:cNvSpPr/>
          <p:nvPr/>
        </p:nvSpPr>
        <p:spPr>
          <a:xfrm>
            <a:off x="914400" y="52203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2" name="Rectangle 122"/>
          <p:cNvSpPr/>
          <p:nvPr/>
        </p:nvSpPr>
        <p:spPr>
          <a:xfrm>
            <a:off x="2590800" y="52203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19</a:t>
            </a:r>
          </a:p>
        </p:txBody>
      </p:sp>
      <p:sp>
        <p:nvSpPr>
          <p:cNvPr id="1048713" name="Rectangle 123"/>
          <p:cNvSpPr/>
          <p:nvPr/>
        </p:nvSpPr>
        <p:spPr>
          <a:xfrm>
            <a:off x="3429000" y="52203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4" name="Rectangle 124"/>
          <p:cNvSpPr/>
          <p:nvPr/>
        </p:nvSpPr>
        <p:spPr>
          <a:xfrm>
            <a:off x="5524500" y="52203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5" name="Rectangle 125"/>
          <p:cNvSpPr/>
          <p:nvPr/>
        </p:nvSpPr>
        <p:spPr>
          <a:xfrm>
            <a:off x="9144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6" name="Rectangle 126"/>
          <p:cNvSpPr/>
          <p:nvPr/>
        </p:nvSpPr>
        <p:spPr>
          <a:xfrm>
            <a:off x="21717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048717" name="Rectangle 127"/>
          <p:cNvSpPr/>
          <p:nvPr/>
        </p:nvSpPr>
        <p:spPr>
          <a:xfrm>
            <a:off x="25908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8" name="Rectangle 128"/>
          <p:cNvSpPr/>
          <p:nvPr/>
        </p:nvSpPr>
        <p:spPr>
          <a:xfrm>
            <a:off x="30099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19" name="Rectangle 129"/>
          <p:cNvSpPr/>
          <p:nvPr/>
        </p:nvSpPr>
        <p:spPr>
          <a:xfrm>
            <a:off x="34290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0" name="Rectangle 130"/>
          <p:cNvSpPr/>
          <p:nvPr/>
        </p:nvSpPr>
        <p:spPr>
          <a:xfrm>
            <a:off x="38481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1" name="Rectangle 131"/>
          <p:cNvSpPr/>
          <p:nvPr/>
        </p:nvSpPr>
        <p:spPr>
          <a:xfrm>
            <a:off x="42672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2" name="Rectangle 132"/>
          <p:cNvSpPr/>
          <p:nvPr/>
        </p:nvSpPr>
        <p:spPr>
          <a:xfrm>
            <a:off x="46863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3" name="Rectangle 133"/>
          <p:cNvSpPr/>
          <p:nvPr/>
        </p:nvSpPr>
        <p:spPr>
          <a:xfrm>
            <a:off x="51054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4" name="Rectangle 134"/>
          <p:cNvSpPr/>
          <p:nvPr/>
        </p:nvSpPr>
        <p:spPr>
          <a:xfrm>
            <a:off x="55245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5" name="Rectangle 135"/>
          <p:cNvSpPr/>
          <p:nvPr/>
        </p:nvSpPr>
        <p:spPr>
          <a:xfrm>
            <a:off x="2590800" y="58022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6" name="Rectangle 136"/>
          <p:cNvSpPr/>
          <p:nvPr/>
        </p:nvSpPr>
        <p:spPr>
          <a:xfrm>
            <a:off x="5524500" y="58022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7" name="Rectangle 137"/>
          <p:cNvSpPr/>
          <p:nvPr/>
        </p:nvSpPr>
        <p:spPr>
          <a:xfrm>
            <a:off x="46863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p>
            <a:pPr algn="l"/>
            <a:r>
              <a:rPr sz="800">
                <a:solidFill>
                  <a:srgbClr val="000000"/>
                </a:solidFill>
              </a:rPr>
              <a:t>16</a:t>
            </a:r>
          </a:p>
        </p:txBody>
      </p:sp>
      <p:sp>
        <p:nvSpPr>
          <p:cNvPr id="1048728" name="Rectangle 138"/>
          <p:cNvSpPr/>
          <p:nvPr/>
        </p:nvSpPr>
        <p:spPr>
          <a:xfrm>
            <a:off x="51054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29" name="Rectangle 139"/>
          <p:cNvSpPr/>
          <p:nvPr/>
        </p:nvSpPr>
        <p:spPr>
          <a:xfrm>
            <a:off x="55245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30" name="Rectangle 140"/>
          <p:cNvSpPr/>
          <p:nvPr/>
        </p:nvSpPr>
        <p:spPr>
          <a:xfrm>
            <a:off x="59436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31" name="Rectangle 141"/>
          <p:cNvSpPr/>
          <p:nvPr/>
        </p:nvSpPr>
        <p:spPr>
          <a:xfrm>
            <a:off x="63627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  <p:sp>
        <p:nvSpPr>
          <p:cNvPr id="1048732" name="Rectangle 142"/>
          <p:cNvSpPr/>
          <p:nvPr/>
        </p:nvSpPr>
        <p:spPr>
          <a:xfrm>
            <a:off x="5524500" y="63841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/>
      </p:grpSpPr>
      <p:sp>
        <p:nvSpPr>
          <p:cNvPr id="104873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Topshiriqlar</a:t>
            </a:r>
          </a:p>
        </p:txBody>
      </p:sp>
      <p:sp>
        <p:nvSpPr>
          <p:cNvPr id="1048740" name="Content Placeholder 2"/>
          <p:cNvSpPr>
            <a:spLocks noGrp="1"/>
          </p:cNvSpPr>
          <p:nvPr>
            <p:ph sz="half" idx="1"/>
          </p:nvPr>
        </p:nvSpPr>
        <p:spPr/>
        <p:txBody>
          <a:bodyPr wrap="square"/>
          <a:p/>
          <a:p>
            <a:pPr>
              <a:defRPr sz="1200"/>
            </a:pPr>
            <a:r>
              <a:t>1. (Gorizontal) Shaxsni tasdiqlash hujjatlari uchun qo'llaniladigan blokcheyn sohasi. (15 harflar)</a:t>
            </a:r>
          </a:p>
          <a:p>
            <a:pPr>
              <a:defRPr sz="1200"/>
            </a:pPr>
            <a:r>
              <a:t>2. (Vertikal) Bitcoin va Ethereum kabi raqamli valyutalar. (13 harflar)</a:t>
            </a:r>
          </a:p>
          <a:p>
            <a:pPr>
              <a:defRPr sz="1200"/>
            </a:pPr>
            <a:r>
              <a:t>3. (Vertikal) Blokcheyn texnologiyasi hozirda tez ... va yangi sohalarda qo‘llanilmoqda. (13 harflar)</a:t>
            </a:r>
          </a:p>
          <a:p>
            <a:pPr>
              <a:defRPr sz="1200"/>
            </a:pPr>
            <a:r>
              <a:t>4. (Vertikal) Tizim uzilishlariga chidamli bo'lgan blokcheynning afzalligi. (12 harflar)</a:t>
            </a:r>
          </a:p>
          <a:p>
            <a:pPr>
              <a:defRPr sz="1200"/>
            </a:pPr>
            <a:r>
              <a:t>5. (Vertikal) Ma'lumotlarni zanjirshaklli bloklar ko‘rinishida saqlash va uzatish texnologiyasi. (9 harflar)</a:t>
            </a:r>
          </a:p>
          <a:p>
            <a:pPr>
              <a:defRPr sz="1200"/>
            </a:pPr>
            <a:r>
              <a:t>6. (Vertikal) Blokcheynning yuqori energiya iste'moli kabi salbiy tomoni. (9 harflar)</a:t>
            </a:r>
          </a:p>
          <a:p>
            <a:pPr>
              <a:defRPr sz="1200"/>
            </a:pPr>
            <a:r>
              <a:t>7. (Vertikal) Blokcheyn o'zgartirish imkoniyatiga ega bo'lgan ... tizimlar. (9 harflar)</a:t>
            </a:r>
          </a:p>
          <a:p>
            <a:pPr>
              <a:defRPr sz="1200"/>
            </a:pPr>
            <a:r>
              <a:t>8. (Gorizontal) Blokcheyn tarmog'ida ma'lumotlarni saqlaydigan va tasdiqlaydigan kompyuterlar. (8 harflar)</a:t>
            </a:r>
          </a:p>
          <a:p>
            <a:pPr>
              <a:defRPr sz="1200"/>
            </a:pPr>
            <a:r>
              <a:t>9. (Gorizontal) Blokcheynning ijobiy tomonlari, masalan, xavfsizlik va tejamkorlik. (8 harflar)</a:t>
            </a:r>
          </a:p>
        </p:txBody>
      </p:sp>
      <p:sp>
        <p:nvSpPr>
          <p:cNvPr id="1048741" name="Content Placeholder 3"/>
          <p:cNvSpPr>
            <a:spLocks noGrp="1"/>
          </p:cNvSpPr>
          <p:nvPr>
            <p:ph sz="half" idx="2"/>
          </p:nvPr>
        </p:nvSpPr>
        <p:spPr/>
        <p:txBody>
          <a:bodyPr wrap="square"/>
          <a:p/>
          <a:p>
            <a:pPr>
              <a:defRPr sz="1200"/>
            </a:pPr>
            <a:r>
              <a:t>10. (Vertikal) Zanjirli ta'minot tizimlarida mahsulotlarning kelib chiqishini ... (8 harflar)</a:t>
            </a:r>
          </a:p>
          <a:p>
            <a:pPr>
              <a:defRPr sz="1200"/>
            </a:pPr>
            <a:r>
              <a:t>11. (Gorizontal) Metaverse'da virtual dunyolarda mulk ... bilan bog'liq. (8 harflar)</a:t>
            </a:r>
          </a:p>
          <a:p>
            <a:pPr>
              <a:defRPr sz="1200"/>
            </a:pPr>
            <a:r>
              <a:t>12. (Vertikal) Web 3.0 — ...ning yangi avlodi. (8 harflar)</a:t>
            </a:r>
          </a:p>
          <a:p>
            <a:pPr>
              <a:defRPr sz="1200"/>
            </a:pPr>
            <a:r>
              <a:t>13. (Vertikal) Blokcheynda zanjirshaklli bloklar ko'rinishida saqlanadigan narsa. (8 harflar)</a:t>
            </a:r>
          </a:p>
          <a:p>
            <a:pPr>
              <a:defRPr sz="1200"/>
            </a:pPr>
            <a:r>
              <a:t>14. (Vertikal) Bitcoin, Ethereum kabi ... valyutalar yoki ... identifikatsiya. (7 harflar)</a:t>
            </a:r>
          </a:p>
          <a:p>
            <a:pPr>
              <a:defRPr sz="1200"/>
            </a:pPr>
            <a:r>
              <a:t>15. (Gorizontal) Blokcheyn texnologiyasi turli sohalarda amalga oshirayotgan tub o'zgarish. (7 harflar)</a:t>
            </a:r>
          </a:p>
          <a:p>
            <a:pPr>
              <a:defRPr sz="1200"/>
            </a:pPr>
            <a:r>
              <a:t>16. (Gorizontal) O'z-o'zidan bajariladigan raqamli shartnomalarning birinchi so'zi. (5 harflar)</a:t>
            </a:r>
          </a:p>
          <a:p>
            <a:pPr>
              <a:defRPr sz="1200"/>
            </a:pPr>
            <a:r>
              <a:t>17. (Gorizontal) Blokcheyn texnologiyasi ... sohalarda qo'llanilmoqda (masalan, Web 3.0). (5 harflar)</a:t>
            </a:r>
          </a:p>
          <a:p>
            <a:pPr>
              <a:defRPr sz="1200"/>
            </a:pPr>
            <a:r>
              <a:t>18. (Gorizontal) Blokcheyn ... uzilishlariga chidamli (Ishonchlilik xususiyati). (5 harflar)</a:t>
            </a:r>
          </a:p>
          <a:p>
            <a:pPr>
              <a:defRPr sz="1200"/>
            </a:pPr>
            <a:r>
              <a:t>19. (Vertikal) Raqamli san'at asarlari kabi noyob aktivlar uchun ishlatiladigan tokenlar turi. (3 harflar)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/>
      </p:grpSpPr>
      <p:sp>
        <p:nvSpPr>
          <p:cNvPr id="1048742" name="Rectangle 1"/>
          <p:cNvSpPr/>
          <p:nvPr/>
        </p:nvSpPr>
        <p:spPr>
          <a:xfrm>
            <a:off x="42672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15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743" name="Rectangle 2"/>
          <p:cNvSpPr/>
          <p:nvPr/>
        </p:nvSpPr>
        <p:spPr>
          <a:xfrm>
            <a:off x="46863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744" name="Rectangle 3"/>
          <p:cNvSpPr/>
          <p:nvPr/>
        </p:nvSpPr>
        <p:spPr>
          <a:xfrm>
            <a:off x="51054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1048745" name="Rectangle 4"/>
          <p:cNvSpPr/>
          <p:nvPr/>
        </p:nvSpPr>
        <p:spPr>
          <a:xfrm>
            <a:off x="55245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4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746" name="Rectangle 5"/>
          <p:cNvSpPr/>
          <p:nvPr/>
        </p:nvSpPr>
        <p:spPr>
          <a:xfrm>
            <a:off x="59436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747" name="Rectangle 6"/>
          <p:cNvSpPr/>
          <p:nvPr/>
        </p:nvSpPr>
        <p:spPr>
          <a:xfrm>
            <a:off x="63627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048748" name="Rectangle 7"/>
          <p:cNvSpPr/>
          <p:nvPr/>
        </p:nvSpPr>
        <p:spPr>
          <a:xfrm>
            <a:off x="6781800" y="2743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048749" name="Rectangle 8"/>
          <p:cNvSpPr/>
          <p:nvPr/>
        </p:nvSpPr>
        <p:spPr>
          <a:xfrm>
            <a:off x="4686300" y="5652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3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1048750" name="Rectangle 9"/>
          <p:cNvSpPr/>
          <p:nvPr/>
        </p:nvSpPr>
        <p:spPr>
          <a:xfrm>
            <a:off x="5524500" y="5652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048751" name="Rectangle 10"/>
          <p:cNvSpPr/>
          <p:nvPr/>
        </p:nvSpPr>
        <p:spPr>
          <a:xfrm>
            <a:off x="4686300" y="8562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752" name="Rectangle 11"/>
          <p:cNvSpPr/>
          <p:nvPr/>
        </p:nvSpPr>
        <p:spPr>
          <a:xfrm>
            <a:off x="5524500" y="8562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048753" name="Rectangle 12"/>
          <p:cNvSpPr/>
          <p:nvPr/>
        </p:nvSpPr>
        <p:spPr>
          <a:xfrm>
            <a:off x="4686300" y="11471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1048754" name="Rectangle 13"/>
          <p:cNvSpPr/>
          <p:nvPr/>
        </p:nvSpPr>
        <p:spPr>
          <a:xfrm>
            <a:off x="5524500" y="11471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048755" name="Rectangle 14"/>
          <p:cNvSpPr/>
          <p:nvPr/>
        </p:nvSpPr>
        <p:spPr>
          <a:xfrm>
            <a:off x="8458200" y="11471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6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048756" name="Rectangle 15"/>
          <p:cNvSpPr/>
          <p:nvPr/>
        </p:nvSpPr>
        <p:spPr>
          <a:xfrm>
            <a:off x="4686300" y="14381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048757" name="Rectangle 16"/>
          <p:cNvSpPr/>
          <p:nvPr/>
        </p:nvSpPr>
        <p:spPr>
          <a:xfrm>
            <a:off x="5524500" y="14381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758" name="Rectangle 17"/>
          <p:cNvSpPr/>
          <p:nvPr/>
        </p:nvSpPr>
        <p:spPr>
          <a:xfrm>
            <a:off x="7620000" y="14381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10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048759" name="Rectangle 18"/>
          <p:cNvSpPr/>
          <p:nvPr/>
        </p:nvSpPr>
        <p:spPr>
          <a:xfrm>
            <a:off x="8458200" y="14381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760" name="Rectangle 19"/>
          <p:cNvSpPr/>
          <p:nvPr/>
        </p:nvSpPr>
        <p:spPr>
          <a:xfrm>
            <a:off x="46863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J</a:t>
            </a:r>
          </a:p>
        </p:txBody>
      </p:sp>
      <p:sp>
        <p:nvSpPr>
          <p:cNvPr id="1048761" name="Rectangle 20"/>
          <p:cNvSpPr/>
          <p:nvPr/>
        </p:nvSpPr>
        <p:spPr>
          <a:xfrm>
            <a:off x="55245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048762" name="Rectangle 21"/>
          <p:cNvSpPr/>
          <p:nvPr/>
        </p:nvSpPr>
        <p:spPr>
          <a:xfrm>
            <a:off x="67818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5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048763" name="Rectangle 22"/>
          <p:cNvSpPr/>
          <p:nvPr/>
        </p:nvSpPr>
        <p:spPr>
          <a:xfrm>
            <a:off x="76200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1048764" name="Rectangle 23"/>
          <p:cNvSpPr/>
          <p:nvPr/>
        </p:nvSpPr>
        <p:spPr>
          <a:xfrm>
            <a:off x="84582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048765" name="Rectangle 24"/>
          <p:cNvSpPr/>
          <p:nvPr/>
        </p:nvSpPr>
        <p:spPr>
          <a:xfrm>
            <a:off x="9296400" y="17290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7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766" name="Rectangle 25"/>
          <p:cNvSpPr/>
          <p:nvPr/>
        </p:nvSpPr>
        <p:spPr>
          <a:xfrm>
            <a:off x="34290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2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048767" name="Rectangle 26"/>
          <p:cNvSpPr/>
          <p:nvPr/>
        </p:nvSpPr>
        <p:spPr>
          <a:xfrm>
            <a:off x="46863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768" name="Rectangle 27"/>
          <p:cNvSpPr/>
          <p:nvPr/>
        </p:nvSpPr>
        <p:spPr>
          <a:xfrm>
            <a:off x="55245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048769" name="Rectangle 28"/>
          <p:cNvSpPr/>
          <p:nvPr/>
        </p:nvSpPr>
        <p:spPr>
          <a:xfrm>
            <a:off x="67818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770" name="Rectangle 29"/>
          <p:cNvSpPr/>
          <p:nvPr/>
        </p:nvSpPr>
        <p:spPr>
          <a:xfrm>
            <a:off x="76200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1048771" name="Rectangle 30"/>
          <p:cNvSpPr/>
          <p:nvPr/>
        </p:nvSpPr>
        <p:spPr>
          <a:xfrm>
            <a:off x="84582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048772" name="Rectangle 31"/>
          <p:cNvSpPr/>
          <p:nvPr/>
        </p:nvSpPr>
        <p:spPr>
          <a:xfrm>
            <a:off x="9296400" y="20199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773" name="Rectangle 32"/>
          <p:cNvSpPr/>
          <p:nvPr/>
        </p:nvSpPr>
        <p:spPr>
          <a:xfrm>
            <a:off x="34290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1048774" name="Rectangle 33"/>
          <p:cNvSpPr/>
          <p:nvPr/>
        </p:nvSpPr>
        <p:spPr>
          <a:xfrm>
            <a:off x="46863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775" name="Rectangle 34"/>
          <p:cNvSpPr/>
          <p:nvPr/>
        </p:nvSpPr>
        <p:spPr>
          <a:xfrm>
            <a:off x="55245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776" name="Rectangle 35"/>
          <p:cNvSpPr/>
          <p:nvPr/>
        </p:nvSpPr>
        <p:spPr>
          <a:xfrm>
            <a:off x="67818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048777" name="Rectangle 36"/>
          <p:cNvSpPr/>
          <p:nvPr/>
        </p:nvSpPr>
        <p:spPr>
          <a:xfrm>
            <a:off x="76200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778" name="Rectangle 37"/>
          <p:cNvSpPr/>
          <p:nvPr/>
        </p:nvSpPr>
        <p:spPr>
          <a:xfrm>
            <a:off x="84582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048779" name="Rectangle 38"/>
          <p:cNvSpPr/>
          <p:nvPr/>
        </p:nvSpPr>
        <p:spPr>
          <a:xfrm>
            <a:off x="9296400" y="23109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'</a:t>
            </a:r>
          </a:p>
        </p:txBody>
      </p:sp>
      <p:sp>
        <p:nvSpPr>
          <p:cNvPr id="1048780" name="Rectangle 39"/>
          <p:cNvSpPr/>
          <p:nvPr/>
        </p:nvSpPr>
        <p:spPr>
          <a:xfrm>
            <a:off x="34290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781" name="Rectangle 40"/>
          <p:cNvSpPr/>
          <p:nvPr/>
        </p:nvSpPr>
        <p:spPr>
          <a:xfrm>
            <a:off x="38481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048782" name="Rectangle 41"/>
          <p:cNvSpPr/>
          <p:nvPr/>
        </p:nvSpPr>
        <p:spPr>
          <a:xfrm>
            <a:off x="42672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1048783" name="Rectangle 42"/>
          <p:cNvSpPr/>
          <p:nvPr/>
        </p:nvSpPr>
        <p:spPr>
          <a:xfrm>
            <a:off x="46863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784" name="Rectangle 43"/>
          <p:cNvSpPr/>
          <p:nvPr/>
        </p:nvSpPr>
        <p:spPr>
          <a:xfrm>
            <a:off x="51054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785" name="Rectangle 44"/>
          <p:cNvSpPr/>
          <p:nvPr/>
        </p:nvSpPr>
        <p:spPr>
          <a:xfrm>
            <a:off x="55245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786" name="Rectangle 45"/>
          <p:cNvSpPr/>
          <p:nvPr/>
        </p:nvSpPr>
        <p:spPr>
          <a:xfrm>
            <a:off x="59436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1048787" name="Rectangle 46"/>
          <p:cNvSpPr/>
          <p:nvPr/>
        </p:nvSpPr>
        <p:spPr>
          <a:xfrm>
            <a:off x="63627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788" name="Rectangle 47"/>
          <p:cNvSpPr/>
          <p:nvPr/>
        </p:nvSpPr>
        <p:spPr>
          <a:xfrm>
            <a:off x="67818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048789" name="Rectangle 48"/>
          <p:cNvSpPr/>
          <p:nvPr/>
        </p:nvSpPr>
        <p:spPr>
          <a:xfrm>
            <a:off x="72009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790" name="Rectangle 49"/>
          <p:cNvSpPr/>
          <p:nvPr/>
        </p:nvSpPr>
        <p:spPr>
          <a:xfrm>
            <a:off x="76200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791" name="Rectangle 50"/>
          <p:cNvSpPr/>
          <p:nvPr/>
        </p:nvSpPr>
        <p:spPr>
          <a:xfrm>
            <a:off x="80391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048792" name="Rectangle 51"/>
          <p:cNvSpPr/>
          <p:nvPr/>
        </p:nvSpPr>
        <p:spPr>
          <a:xfrm>
            <a:off x="84582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793" name="Rectangle 52"/>
          <p:cNvSpPr/>
          <p:nvPr/>
        </p:nvSpPr>
        <p:spPr>
          <a:xfrm>
            <a:off x="88773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1048794" name="Rectangle 53"/>
          <p:cNvSpPr/>
          <p:nvPr/>
        </p:nvSpPr>
        <p:spPr>
          <a:xfrm>
            <a:off x="9296400" y="26018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795" name="Rectangle 54"/>
          <p:cNvSpPr/>
          <p:nvPr/>
        </p:nvSpPr>
        <p:spPr>
          <a:xfrm>
            <a:off x="21717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13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048796" name="Rectangle 55"/>
          <p:cNvSpPr/>
          <p:nvPr/>
        </p:nvSpPr>
        <p:spPr>
          <a:xfrm>
            <a:off x="34290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P</a:t>
            </a:r>
          </a:p>
        </p:txBody>
      </p:sp>
      <p:sp>
        <p:nvSpPr>
          <p:cNvPr id="1048797" name="Rectangle 56"/>
          <p:cNvSpPr/>
          <p:nvPr/>
        </p:nvSpPr>
        <p:spPr>
          <a:xfrm>
            <a:off x="46863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048798" name="Rectangle 57"/>
          <p:cNvSpPr/>
          <p:nvPr/>
        </p:nvSpPr>
        <p:spPr>
          <a:xfrm>
            <a:off x="55245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799" name="Rectangle 58"/>
          <p:cNvSpPr/>
          <p:nvPr/>
        </p:nvSpPr>
        <p:spPr>
          <a:xfrm>
            <a:off x="67818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048800" name="Rectangle 59"/>
          <p:cNvSpPr/>
          <p:nvPr/>
        </p:nvSpPr>
        <p:spPr>
          <a:xfrm>
            <a:off x="76200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01" name="Rectangle 60"/>
          <p:cNvSpPr/>
          <p:nvPr/>
        </p:nvSpPr>
        <p:spPr>
          <a:xfrm>
            <a:off x="84582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02" name="Rectangle 61"/>
          <p:cNvSpPr/>
          <p:nvPr/>
        </p:nvSpPr>
        <p:spPr>
          <a:xfrm>
            <a:off x="9296400" y="28928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803" name="Rectangle 62"/>
          <p:cNvSpPr/>
          <p:nvPr/>
        </p:nvSpPr>
        <p:spPr>
          <a:xfrm>
            <a:off x="21717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04" name="Rectangle 63"/>
          <p:cNvSpPr/>
          <p:nvPr/>
        </p:nvSpPr>
        <p:spPr>
          <a:xfrm>
            <a:off x="34290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805" name="Rectangle 64"/>
          <p:cNvSpPr/>
          <p:nvPr/>
        </p:nvSpPr>
        <p:spPr>
          <a:xfrm>
            <a:off x="46863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048806" name="Rectangle 65"/>
          <p:cNvSpPr/>
          <p:nvPr/>
        </p:nvSpPr>
        <p:spPr>
          <a:xfrm>
            <a:off x="55245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07" name="Rectangle 66"/>
          <p:cNvSpPr/>
          <p:nvPr/>
        </p:nvSpPr>
        <p:spPr>
          <a:xfrm>
            <a:off x="67818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048808" name="Rectangle 67"/>
          <p:cNvSpPr/>
          <p:nvPr/>
        </p:nvSpPr>
        <p:spPr>
          <a:xfrm>
            <a:off x="76200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048809" name="Rectangle 68"/>
          <p:cNvSpPr/>
          <p:nvPr/>
        </p:nvSpPr>
        <p:spPr>
          <a:xfrm>
            <a:off x="84582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10" name="Rectangle 69"/>
          <p:cNvSpPr/>
          <p:nvPr/>
        </p:nvSpPr>
        <p:spPr>
          <a:xfrm>
            <a:off x="9296400" y="31837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11" name="Rectangle 70"/>
          <p:cNvSpPr/>
          <p:nvPr/>
        </p:nvSpPr>
        <p:spPr>
          <a:xfrm>
            <a:off x="9144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12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12" name="Rectangle 71"/>
          <p:cNvSpPr/>
          <p:nvPr/>
        </p:nvSpPr>
        <p:spPr>
          <a:xfrm>
            <a:off x="21717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'</a:t>
            </a:r>
          </a:p>
        </p:txBody>
      </p:sp>
      <p:sp>
        <p:nvSpPr>
          <p:cNvPr id="1048813" name="Rectangle 72"/>
          <p:cNvSpPr/>
          <p:nvPr/>
        </p:nvSpPr>
        <p:spPr>
          <a:xfrm>
            <a:off x="34290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048814" name="Rectangle 73"/>
          <p:cNvSpPr/>
          <p:nvPr/>
        </p:nvSpPr>
        <p:spPr>
          <a:xfrm>
            <a:off x="46863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1048815" name="Rectangle 74"/>
          <p:cNvSpPr/>
          <p:nvPr/>
        </p:nvSpPr>
        <p:spPr>
          <a:xfrm>
            <a:off x="55245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048816" name="Rectangle 75"/>
          <p:cNvSpPr/>
          <p:nvPr/>
        </p:nvSpPr>
        <p:spPr>
          <a:xfrm>
            <a:off x="67818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1048817" name="Rectangle 76"/>
          <p:cNvSpPr/>
          <p:nvPr/>
        </p:nvSpPr>
        <p:spPr>
          <a:xfrm>
            <a:off x="76200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048818" name="Rectangle 77"/>
          <p:cNvSpPr/>
          <p:nvPr/>
        </p:nvSpPr>
        <p:spPr>
          <a:xfrm>
            <a:off x="84582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048819" name="Rectangle 78"/>
          <p:cNvSpPr/>
          <p:nvPr/>
        </p:nvSpPr>
        <p:spPr>
          <a:xfrm>
            <a:off x="9296400" y="347472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1048820" name="Rectangle 79"/>
          <p:cNvSpPr/>
          <p:nvPr/>
        </p:nvSpPr>
        <p:spPr>
          <a:xfrm>
            <a:off x="9144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821" name="Rectangle 80"/>
          <p:cNvSpPr/>
          <p:nvPr/>
        </p:nvSpPr>
        <p:spPr>
          <a:xfrm>
            <a:off x="21717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22" name="Rectangle 81"/>
          <p:cNvSpPr/>
          <p:nvPr/>
        </p:nvSpPr>
        <p:spPr>
          <a:xfrm>
            <a:off x="34290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1048823" name="Rectangle 82"/>
          <p:cNvSpPr/>
          <p:nvPr/>
        </p:nvSpPr>
        <p:spPr>
          <a:xfrm>
            <a:off x="46863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048824" name="Rectangle 83"/>
          <p:cNvSpPr/>
          <p:nvPr/>
        </p:nvSpPr>
        <p:spPr>
          <a:xfrm>
            <a:off x="67818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1048825" name="Rectangle 84"/>
          <p:cNvSpPr/>
          <p:nvPr/>
        </p:nvSpPr>
        <p:spPr>
          <a:xfrm>
            <a:off x="88773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18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826" name="Rectangle 85"/>
          <p:cNvSpPr/>
          <p:nvPr/>
        </p:nvSpPr>
        <p:spPr>
          <a:xfrm>
            <a:off x="92964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27" name="Rectangle 86"/>
          <p:cNvSpPr/>
          <p:nvPr/>
        </p:nvSpPr>
        <p:spPr>
          <a:xfrm>
            <a:off x="97155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1048828" name="Rectangle 87"/>
          <p:cNvSpPr/>
          <p:nvPr/>
        </p:nvSpPr>
        <p:spPr>
          <a:xfrm>
            <a:off x="101346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29" name="Rectangle 88"/>
          <p:cNvSpPr/>
          <p:nvPr/>
        </p:nvSpPr>
        <p:spPr>
          <a:xfrm>
            <a:off x="10553700" y="3765665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048830" name="Rectangle 89"/>
          <p:cNvSpPr/>
          <p:nvPr/>
        </p:nvSpPr>
        <p:spPr>
          <a:xfrm>
            <a:off x="9144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8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831" name="Rectangle 90"/>
          <p:cNvSpPr/>
          <p:nvPr/>
        </p:nvSpPr>
        <p:spPr>
          <a:xfrm>
            <a:off x="13335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1048832" name="Rectangle 91"/>
          <p:cNvSpPr/>
          <p:nvPr/>
        </p:nvSpPr>
        <p:spPr>
          <a:xfrm>
            <a:off x="17526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1048833" name="Rectangle 92"/>
          <p:cNvSpPr/>
          <p:nvPr/>
        </p:nvSpPr>
        <p:spPr>
          <a:xfrm>
            <a:off x="21717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1048834" name="Rectangle 93"/>
          <p:cNvSpPr/>
          <p:nvPr/>
        </p:nvSpPr>
        <p:spPr>
          <a:xfrm>
            <a:off x="25908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835" name="Rectangle 94"/>
          <p:cNvSpPr/>
          <p:nvPr/>
        </p:nvSpPr>
        <p:spPr>
          <a:xfrm>
            <a:off x="30099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36" name="Rectangle 95"/>
          <p:cNvSpPr/>
          <p:nvPr/>
        </p:nvSpPr>
        <p:spPr>
          <a:xfrm>
            <a:off x="34290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37" name="Rectangle 96"/>
          <p:cNvSpPr/>
          <p:nvPr/>
        </p:nvSpPr>
        <p:spPr>
          <a:xfrm>
            <a:off x="38481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1048838" name="Rectangle 97"/>
          <p:cNvSpPr/>
          <p:nvPr/>
        </p:nvSpPr>
        <p:spPr>
          <a:xfrm>
            <a:off x="46863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39" name="Rectangle 98"/>
          <p:cNvSpPr/>
          <p:nvPr/>
        </p:nvSpPr>
        <p:spPr>
          <a:xfrm>
            <a:off x="59436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17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1048840" name="Rectangle 99"/>
          <p:cNvSpPr/>
          <p:nvPr/>
        </p:nvSpPr>
        <p:spPr>
          <a:xfrm>
            <a:off x="63627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41" name="Rectangle 100"/>
          <p:cNvSpPr/>
          <p:nvPr/>
        </p:nvSpPr>
        <p:spPr>
          <a:xfrm>
            <a:off x="67818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842" name="Rectangle 101"/>
          <p:cNvSpPr/>
          <p:nvPr/>
        </p:nvSpPr>
        <p:spPr>
          <a:xfrm>
            <a:off x="72009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1048843" name="Rectangle 102"/>
          <p:cNvSpPr/>
          <p:nvPr/>
        </p:nvSpPr>
        <p:spPr>
          <a:xfrm>
            <a:off x="76200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44" name="Rectangle 103"/>
          <p:cNvSpPr/>
          <p:nvPr/>
        </p:nvSpPr>
        <p:spPr>
          <a:xfrm>
            <a:off x="9296400" y="4056610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1048845" name="Rectangle 104"/>
          <p:cNvSpPr/>
          <p:nvPr/>
        </p:nvSpPr>
        <p:spPr>
          <a:xfrm>
            <a:off x="914400" y="43475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1048846" name="Rectangle 105"/>
          <p:cNvSpPr/>
          <p:nvPr/>
        </p:nvSpPr>
        <p:spPr>
          <a:xfrm>
            <a:off x="2171700" y="43475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048847" name="Rectangle 106"/>
          <p:cNvSpPr/>
          <p:nvPr/>
        </p:nvSpPr>
        <p:spPr>
          <a:xfrm>
            <a:off x="3429000" y="4347556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48" name="Rectangle 107"/>
          <p:cNvSpPr/>
          <p:nvPr/>
        </p:nvSpPr>
        <p:spPr>
          <a:xfrm>
            <a:off x="914400" y="46385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1048849" name="Rectangle 108"/>
          <p:cNvSpPr/>
          <p:nvPr/>
        </p:nvSpPr>
        <p:spPr>
          <a:xfrm>
            <a:off x="2171700" y="46385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048850" name="Rectangle 109"/>
          <p:cNvSpPr/>
          <p:nvPr/>
        </p:nvSpPr>
        <p:spPr>
          <a:xfrm>
            <a:off x="3429000" y="46385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1048851" name="Rectangle 110"/>
          <p:cNvSpPr/>
          <p:nvPr/>
        </p:nvSpPr>
        <p:spPr>
          <a:xfrm>
            <a:off x="5524500" y="4638501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14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1048852" name="Rectangle 111"/>
          <p:cNvSpPr/>
          <p:nvPr/>
        </p:nvSpPr>
        <p:spPr>
          <a:xfrm>
            <a:off x="9144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853" name="Rectangle 112"/>
          <p:cNvSpPr/>
          <p:nvPr/>
        </p:nvSpPr>
        <p:spPr>
          <a:xfrm>
            <a:off x="21717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854" name="Rectangle 113"/>
          <p:cNvSpPr/>
          <p:nvPr/>
        </p:nvSpPr>
        <p:spPr>
          <a:xfrm>
            <a:off x="30099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11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048855" name="Rectangle 114"/>
          <p:cNvSpPr/>
          <p:nvPr/>
        </p:nvSpPr>
        <p:spPr>
          <a:xfrm>
            <a:off x="34290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1048856" name="Rectangle 115"/>
          <p:cNvSpPr/>
          <p:nvPr/>
        </p:nvSpPr>
        <p:spPr>
          <a:xfrm>
            <a:off x="38481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1048857" name="Rectangle 116"/>
          <p:cNvSpPr/>
          <p:nvPr/>
        </p:nvSpPr>
        <p:spPr>
          <a:xfrm>
            <a:off x="42672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1048858" name="Rectangle 117"/>
          <p:cNvSpPr/>
          <p:nvPr/>
        </p:nvSpPr>
        <p:spPr>
          <a:xfrm>
            <a:off x="46863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1048859" name="Rectangle 118"/>
          <p:cNvSpPr/>
          <p:nvPr/>
        </p:nvSpPr>
        <p:spPr>
          <a:xfrm>
            <a:off x="51054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60" name="Rectangle 119"/>
          <p:cNvSpPr/>
          <p:nvPr/>
        </p:nvSpPr>
        <p:spPr>
          <a:xfrm>
            <a:off x="55245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61" name="Rectangle 120"/>
          <p:cNvSpPr/>
          <p:nvPr/>
        </p:nvSpPr>
        <p:spPr>
          <a:xfrm>
            <a:off x="5943600" y="4929447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1048862" name="Rectangle 121"/>
          <p:cNvSpPr/>
          <p:nvPr/>
        </p:nvSpPr>
        <p:spPr>
          <a:xfrm>
            <a:off x="914400" y="52203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1048863" name="Rectangle 122"/>
          <p:cNvSpPr/>
          <p:nvPr/>
        </p:nvSpPr>
        <p:spPr>
          <a:xfrm>
            <a:off x="2590800" y="52203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19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48864" name="Rectangle 123"/>
          <p:cNvSpPr/>
          <p:nvPr/>
        </p:nvSpPr>
        <p:spPr>
          <a:xfrm>
            <a:off x="3429000" y="52203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865" name="Rectangle 124"/>
          <p:cNvSpPr/>
          <p:nvPr/>
        </p:nvSpPr>
        <p:spPr>
          <a:xfrm>
            <a:off x="5524500" y="5220392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1048866" name="Rectangle 125"/>
          <p:cNvSpPr/>
          <p:nvPr/>
        </p:nvSpPr>
        <p:spPr>
          <a:xfrm>
            <a:off x="9144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867" name="Rectangle 126"/>
          <p:cNvSpPr/>
          <p:nvPr/>
        </p:nvSpPr>
        <p:spPr>
          <a:xfrm>
            <a:off x="21717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9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68" name="Rectangle 127"/>
          <p:cNvSpPr/>
          <p:nvPr/>
        </p:nvSpPr>
        <p:spPr>
          <a:xfrm>
            <a:off x="25908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1048869" name="Rectangle 128"/>
          <p:cNvSpPr/>
          <p:nvPr/>
        </p:nvSpPr>
        <p:spPr>
          <a:xfrm>
            <a:off x="30099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1048870" name="Rectangle 129"/>
          <p:cNvSpPr/>
          <p:nvPr/>
        </p:nvSpPr>
        <p:spPr>
          <a:xfrm>
            <a:off x="34290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71" name="Rectangle 130"/>
          <p:cNvSpPr/>
          <p:nvPr/>
        </p:nvSpPr>
        <p:spPr>
          <a:xfrm>
            <a:off x="38481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72" name="Rectangle 131"/>
          <p:cNvSpPr/>
          <p:nvPr/>
        </p:nvSpPr>
        <p:spPr>
          <a:xfrm>
            <a:off x="42672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73" name="Rectangle 132"/>
          <p:cNvSpPr/>
          <p:nvPr/>
        </p:nvSpPr>
        <p:spPr>
          <a:xfrm>
            <a:off x="46863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74" name="Rectangle 133"/>
          <p:cNvSpPr/>
          <p:nvPr/>
        </p:nvSpPr>
        <p:spPr>
          <a:xfrm>
            <a:off x="51054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048875" name="Rectangle 134"/>
          <p:cNvSpPr/>
          <p:nvPr/>
        </p:nvSpPr>
        <p:spPr>
          <a:xfrm>
            <a:off x="5524500" y="5511338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76" name="Rectangle 135"/>
          <p:cNvSpPr/>
          <p:nvPr/>
        </p:nvSpPr>
        <p:spPr>
          <a:xfrm>
            <a:off x="2590800" y="58022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048877" name="Rectangle 136"/>
          <p:cNvSpPr/>
          <p:nvPr/>
        </p:nvSpPr>
        <p:spPr>
          <a:xfrm>
            <a:off x="5524500" y="5802283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048878" name="Rectangle 137"/>
          <p:cNvSpPr/>
          <p:nvPr/>
        </p:nvSpPr>
        <p:spPr>
          <a:xfrm>
            <a:off x="46863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l"/>
            <a:r>
              <a:rPr sz="500">
                <a:solidFill>
                  <a:srgbClr val="000000"/>
                </a:solidFill>
              </a:rPr>
              <a:t>16</a:t>
            </a:r>
          </a:p>
          <a:p>
            <a:pPr algn="r"/>
            <a:r>
              <a:rPr sz="1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48879" name="Rectangle 138"/>
          <p:cNvSpPr/>
          <p:nvPr/>
        </p:nvSpPr>
        <p:spPr>
          <a:xfrm>
            <a:off x="51054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1048880" name="Rectangle 139"/>
          <p:cNvSpPr/>
          <p:nvPr/>
        </p:nvSpPr>
        <p:spPr>
          <a:xfrm>
            <a:off x="55245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81" name="Rectangle 140"/>
          <p:cNvSpPr/>
          <p:nvPr/>
        </p:nvSpPr>
        <p:spPr>
          <a:xfrm>
            <a:off x="59436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048882" name="Rectangle 141"/>
          <p:cNvSpPr/>
          <p:nvPr/>
        </p:nvSpPr>
        <p:spPr>
          <a:xfrm>
            <a:off x="6362700" y="6093229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048883" name="Rectangle 142"/>
          <p:cNvSpPr/>
          <p:nvPr/>
        </p:nvSpPr>
        <p:spPr>
          <a:xfrm>
            <a:off x="5524500" y="6384174"/>
            <a:ext cx="419100" cy="290945"/>
          </a:xfrm>
          <a:prstGeom prst="rect"/>
          <a:solidFill>
            <a:srgbClr val="FFFFFF"/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 rtlCol="0"/>
          <a:p>
            <a:pPr algn="ctr"/>
          </a:p>
          <a:p>
            <a:pPr algn="r"/>
            <a:r>
              <a:rPr sz="1000">
                <a:solidFill>
                  <a:srgbClr val="000000"/>
                </a:solidFill>
              </a:rPr>
              <a:t>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Macintosh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Shokhzod Alimardanov</dc:creator>
  <cp:lastModifiedBy>Shokhzod Alimardanov</cp:lastModifiedBy>
  <dcterms:created xsi:type="dcterms:W3CDTF">2025-05-02T00:53:00Z</dcterms:created>
  <dcterms:modified xsi:type="dcterms:W3CDTF">2025-12-10T04:59:56Z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3a1c1a541b374f9fb7d667eec55f84b5</vt:lpwstr>
  </property>
</Properties>
</file>