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15"/>
  </p:notesMasterIdLst>
  <p:sldIdLst>
    <p:sldId id="256" r:id="rId2"/>
    <p:sldId id="258" r:id="rId3"/>
    <p:sldId id="263" r:id="rId4"/>
    <p:sldId id="311" r:id="rId5"/>
    <p:sldId id="314" r:id="rId6"/>
    <p:sldId id="312" r:id="rId7"/>
    <p:sldId id="313" r:id="rId8"/>
    <p:sldId id="315" r:id="rId9"/>
    <p:sldId id="316" r:id="rId10"/>
    <p:sldId id="317" r:id="rId11"/>
    <p:sldId id="318" r:id="rId12"/>
    <p:sldId id="319" r:id="rId13"/>
    <p:sldId id="290" r:id="rId14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16"/>
    </p:embeddedFont>
    <p:embeddedFont>
      <p:font typeface="Manrope Medium" panose="020B0604020202020204" charset="0"/>
      <p:regular r:id="rId17"/>
      <p:bold r:id="rId18"/>
    </p:embeddedFont>
    <p:embeddedFont>
      <p:font typeface="Manrope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55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F178AC-8200-4210-A2F6-B5063A81DBA4}">
  <a:tblStyle styleId="{B2F178AC-8200-4210-A2F6-B5063A81DBA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A932CAC-8203-4125-A2F9-9D9B1EDAA7F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66"/>
      </p:cViewPr>
      <p:guideLst>
        <p:guide orient="horz" pos="55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360b0846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360b0846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363d5176cb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363d5176cb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g1360b084670_0_100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9" name="Google Shape;789;g1360b084670_0_100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2746" flipH="1">
            <a:off x="-933328" y="3735320"/>
            <a:ext cx="2009281" cy="174650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356700" y="956325"/>
            <a:ext cx="5541000" cy="26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356700" y="3850875"/>
            <a:ext cx="5541000" cy="33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 Medium"/>
                <a:ea typeface="Manrope Medium"/>
                <a:cs typeface="Manrope Medium"/>
                <a:sym typeface="Manrope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2699982" flipH="1">
            <a:off x="-982775" y="1171017"/>
            <a:ext cx="2386878" cy="207471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1"/>
          </p:nvPr>
        </p:nvSpPr>
        <p:spPr>
          <a:xfrm>
            <a:off x="1337084" y="2683375"/>
            <a:ext cx="2786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2"/>
          </p:nvPr>
        </p:nvSpPr>
        <p:spPr>
          <a:xfrm>
            <a:off x="1337050" y="3040375"/>
            <a:ext cx="2786400" cy="11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3"/>
          </p:nvPr>
        </p:nvSpPr>
        <p:spPr>
          <a:xfrm>
            <a:off x="5020609" y="2683375"/>
            <a:ext cx="2786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5020575" y="3040375"/>
            <a:ext cx="2786400" cy="11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2094750" y="1809738"/>
            <a:ext cx="4954500" cy="22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238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500"/>
              <a:buChar char="●"/>
              <a:defRPr/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marL="1371600" lvl="2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marL="2286000" lvl="4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marL="2743200" lvl="5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marL="3200400" lvl="6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marL="3657600" lvl="7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marL="4114800" lvl="8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1414500" y="1090213"/>
            <a:ext cx="6315000" cy="65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R="38100"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1"/>
          </p:nvPr>
        </p:nvSpPr>
        <p:spPr>
          <a:xfrm>
            <a:off x="5706501" y="16155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ubTitle" idx="2"/>
          </p:nvPr>
        </p:nvSpPr>
        <p:spPr>
          <a:xfrm>
            <a:off x="5706488" y="192770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3"/>
          </p:nvPr>
        </p:nvSpPr>
        <p:spPr>
          <a:xfrm>
            <a:off x="1884151" y="1615525"/>
            <a:ext cx="2531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4"/>
          </p:nvPr>
        </p:nvSpPr>
        <p:spPr>
          <a:xfrm>
            <a:off x="1884150" y="1927700"/>
            <a:ext cx="25314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5"/>
          </p:nvPr>
        </p:nvSpPr>
        <p:spPr>
          <a:xfrm>
            <a:off x="5706501" y="30641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6"/>
          </p:nvPr>
        </p:nvSpPr>
        <p:spPr>
          <a:xfrm>
            <a:off x="5706488" y="3376350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7"/>
          </p:nvPr>
        </p:nvSpPr>
        <p:spPr>
          <a:xfrm>
            <a:off x="1884151" y="3064175"/>
            <a:ext cx="25314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8"/>
          </p:nvPr>
        </p:nvSpPr>
        <p:spPr>
          <a:xfrm>
            <a:off x="1884150" y="3376350"/>
            <a:ext cx="25314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9" hasCustomPrompt="1"/>
          </p:nvPr>
        </p:nvSpPr>
        <p:spPr>
          <a:xfrm>
            <a:off x="844950" y="1776900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13" hasCustomPrompt="1"/>
          </p:nvPr>
        </p:nvSpPr>
        <p:spPr>
          <a:xfrm>
            <a:off x="4667300" y="1776900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title" idx="14" hasCustomPrompt="1"/>
          </p:nvPr>
        </p:nvSpPr>
        <p:spPr>
          <a:xfrm>
            <a:off x="844950" y="3214975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15" hasCustomPrompt="1"/>
          </p:nvPr>
        </p:nvSpPr>
        <p:spPr>
          <a:xfrm>
            <a:off x="4667300" y="3214984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_1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9"/>
          <p:cNvSpPr txBox="1">
            <a:spLocks noGrp="1"/>
          </p:cNvSpPr>
          <p:nvPr>
            <p:ph type="title"/>
          </p:nvPr>
        </p:nvSpPr>
        <p:spPr>
          <a:xfrm>
            <a:off x="2854650" y="772275"/>
            <a:ext cx="3434700" cy="62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 sz="4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subTitle" idx="1"/>
          </p:nvPr>
        </p:nvSpPr>
        <p:spPr>
          <a:xfrm>
            <a:off x="2854650" y="1552850"/>
            <a:ext cx="3434700" cy="118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9"/>
          <p:cNvSpPr txBox="1"/>
          <p:nvPr/>
        </p:nvSpPr>
        <p:spPr>
          <a:xfrm>
            <a:off x="3014550" y="3507075"/>
            <a:ext cx="3114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, and it includes icons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rPr>
              <a:t>, infographics &amp; images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100" b="1">
              <a:solidFill>
                <a:schemeClr val="dk1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0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/>
          <p:nvPr/>
        </p:nvSpPr>
        <p:spPr>
          <a:xfrm>
            <a:off x="238650" y="201300"/>
            <a:ext cx="8666700" cy="4740900"/>
          </a:xfrm>
          <a:prstGeom prst="roundRect">
            <a:avLst>
              <a:gd name="adj" fmla="val 10376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2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1"/>
          <p:cNvSpPr/>
          <p:nvPr/>
        </p:nvSpPr>
        <p:spPr>
          <a:xfrm>
            <a:off x="238650" y="1093000"/>
            <a:ext cx="8666700" cy="2957400"/>
          </a:xfrm>
          <a:prstGeom prst="roundRect">
            <a:avLst>
              <a:gd name="adj" fmla="val 22980"/>
            </a:avLst>
          </a:prstGeom>
          <a:solidFill>
            <a:schemeClr val="dk2"/>
          </a:solidFill>
          <a:ln>
            <a:noFill/>
          </a:ln>
          <a:effectLst>
            <a:outerShdw blurRad="57150" dist="38100" dir="1332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Manrope"/>
              <a:buNone/>
              <a:defRPr sz="3400" b="1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1100" y="1152475"/>
            <a:ext cx="79017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●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○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■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●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○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■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●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○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Manrope"/>
              <a:buChar char="■"/>
              <a:defRPr sz="15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8" r:id="rId4"/>
    <p:sldLayoutId id="2147483659" r:id="rId5"/>
    <p:sldLayoutId id="2147483675" r:id="rId6"/>
    <p:sldLayoutId id="2147483676" r:id="rId7"/>
    <p:sldLayoutId id="214748367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O%CA%BBzgarmas_tok" TargetMode="External"/><Relationship Id="rId2" Type="http://schemas.openxmlformats.org/officeDocument/2006/relationships/hyperlink" Target="https://arxiv.uz/uz/documents/referatlar/fizika/o-zgaruvchan-tok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taff.tiiame.uz/storage/users/146/presentation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/>
          <p:nvPr/>
        </p:nvSpPr>
        <p:spPr>
          <a:xfrm>
            <a:off x="1088334" y="1885949"/>
            <a:ext cx="5650500" cy="12375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35"/>
          <p:cNvSpPr txBox="1">
            <a:spLocks noGrp="1"/>
          </p:cNvSpPr>
          <p:nvPr>
            <p:ph type="ctrTitle"/>
          </p:nvPr>
        </p:nvSpPr>
        <p:spPr>
          <a:xfrm>
            <a:off x="1356700" y="956325"/>
            <a:ext cx="5541000" cy="23287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O’ZGARMAS VA O’ZGARUVCHAN TOK</a:t>
            </a:r>
          </a:p>
        </p:txBody>
      </p:sp>
      <p:pic>
        <p:nvPicPr>
          <p:cNvPr id="184" name="Google Shape;184;p35"/>
          <p:cNvPicPr preferRelativeResize="0"/>
          <p:nvPr/>
        </p:nvPicPr>
        <p:blipFill rotWithShape="1">
          <a:blip r:embed="rId3">
            <a:alphaModFix/>
          </a:blip>
          <a:srcRect t="49" b="39"/>
          <a:stretch/>
        </p:blipFill>
        <p:spPr>
          <a:xfrm rot="-8508620">
            <a:off x="6722269" y="400889"/>
            <a:ext cx="1550533" cy="23207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9C90D09A-1301-65A8-304F-65593E3D2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59125"/>
            <a:ext cx="8240400" cy="3720050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turdagi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energiyalarga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hech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shubhasiz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afzalliklarga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Uni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deyarli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isrof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qilmasdan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uzoq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masofalarga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Iste’molchilar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o‘rtasida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taqsimlash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qulay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Eng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muhimi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engergiyani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oddiygina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turlariga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mexanik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ichkiy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Jismlarning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yorug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'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energiyalarga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aylantirish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tokka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kuchlanishini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deyarli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yo'qotmasdan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chegaralarda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o‘zgartirish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transformatsiyalash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Ko'pgina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elektrotexnik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radiotexnik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o‘zgartirish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energiyasini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uzoqqa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transformatsiyalash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zarurdir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74BAC364-696B-B166-5900-2E2F2E2414F5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407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570C787A-B4D6-B754-AC9F-ACCBBF34E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59125"/>
            <a:ext cx="8240400" cy="3720050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davomida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o’zgartib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O’zagaruvchan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olganda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deyilganda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davrdagi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o’rtacha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nolga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davriy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Konturda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qaror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majburiy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elektromagnit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tebranishlarni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o’gayotgan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garmonik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EY UK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sarflanadigan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o’zgarivchan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sekunddagi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to’la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tebranishlar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chastotasi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(v)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7799CBD1-55F2-5811-92C8-47B7E91679E5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C66BCF-11F4-D8DA-7136-D4ECE20862F6}"/>
                  </a:ext>
                </a:extLst>
              </p:cNvPr>
              <p:cNvSpPr txBox="1"/>
              <p:nvPr/>
            </p:nvSpPr>
            <p:spPr>
              <a:xfrm>
                <a:off x="2285949" y="4084375"/>
                <a:ext cx="4572000" cy="6685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𝜋𝜈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4C66BCF-11F4-D8DA-7136-D4ECE2086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49" y="4084375"/>
                <a:ext cx="4572000" cy="6685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294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AB12C68-334F-AD7B-8AE1-FFB9BE369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7955" y="1230489"/>
            <a:ext cx="7563555" cy="3465689"/>
          </a:xfrm>
        </p:spPr>
        <p:txBody>
          <a:bodyPr anchor="t"/>
          <a:lstStyle/>
          <a:p>
            <a:pPr marL="476250" indent="-342900">
              <a:buAutoNum type="arabicPeriod"/>
            </a:pPr>
            <a:r>
              <a:rPr lang="en-GB" dirty="0">
                <a:solidFill>
                  <a:schemeClr val="bg1">
                    <a:lumMod val="10000"/>
                  </a:schemeClr>
                </a:solidFill>
                <a:hlinkClick r:id="rId2"/>
              </a:rPr>
              <a:t>https://arxiv.uz/uz/documents/referatlar/fizika/o-zgaruvchan-tok</a:t>
            </a: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r>
              <a:rPr lang="en-GB" dirty="0">
                <a:solidFill>
                  <a:schemeClr val="bg1">
                    <a:lumMod val="10000"/>
                  </a:schemeClr>
                </a:solidFill>
                <a:hlinkClick r:id="rId3"/>
              </a:rPr>
              <a:t>https://uz.wikipedia.org/wiki/O%CA%BBzgarmas_tok</a:t>
            </a: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r>
              <a:rPr lang="en-GB" dirty="0">
                <a:solidFill>
                  <a:schemeClr val="bg1">
                    <a:lumMod val="10000"/>
                  </a:schemeClr>
                </a:solidFill>
                <a:hlinkClick r:id="rId4"/>
              </a:rPr>
              <a:t>https://staff.tiiame.uz/storage/users/146/presentations/</a:t>
            </a: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endParaRPr lang="en-GB" dirty="0">
              <a:solidFill>
                <a:schemeClr val="bg1">
                  <a:lumMod val="10000"/>
                </a:schemeClr>
              </a:solidFill>
            </a:endParaRPr>
          </a:p>
          <a:p>
            <a:pPr marL="476250" indent="-342900">
              <a:buAutoNum type="arabicPeriod"/>
            </a:pPr>
            <a:r>
              <a:rPr lang="en-GB" dirty="0">
                <a:solidFill>
                  <a:schemeClr val="bg1">
                    <a:lumMod val="10000"/>
                  </a:schemeClr>
                </a:solidFill>
              </a:rPr>
              <a:t>https://arxiv.uz/uz/documents/referatlar/fizika/o-zgarmas-elektr-toki-2</a:t>
            </a:r>
          </a:p>
        </p:txBody>
      </p:sp>
      <p:sp>
        <p:nvSpPr>
          <p:cNvPr id="6" name="Google Shape;261;p42">
            <a:extLst>
              <a:ext uri="{FF2B5EF4-FFF2-40B4-BE49-F238E27FC236}">
                <a16:creationId xmlns:a16="http://schemas.microsoft.com/office/drawing/2014/main" id="{D24A4514-0F4A-56F4-6B6C-F5A641122F02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 ADABIYOTLAR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48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p69"/>
          <p:cNvSpPr/>
          <p:nvPr/>
        </p:nvSpPr>
        <p:spPr>
          <a:xfrm>
            <a:off x="2122311" y="1992048"/>
            <a:ext cx="5328355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  UCHUN  RAHMAT !</a:t>
            </a: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1" name="Google Shape;811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3300" y="0"/>
            <a:ext cx="2022749" cy="175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2" name="Google Shape;812;p69"/>
          <p:cNvPicPr preferRelativeResize="0"/>
          <p:nvPr/>
        </p:nvPicPr>
        <p:blipFill rotWithShape="1">
          <a:blip r:embed="rId4">
            <a:alphaModFix/>
          </a:blip>
          <a:srcRect t="49" b="39"/>
          <a:stretch/>
        </p:blipFill>
        <p:spPr>
          <a:xfrm rot="-8508620">
            <a:off x="223419" y="2661064"/>
            <a:ext cx="1550533" cy="2320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2B9759-C5D3-4945-841A-BD4C23A317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5495" y="3492560"/>
            <a:ext cx="3430816" cy="694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7"/>
          <p:cNvSpPr/>
          <p:nvPr/>
        </p:nvSpPr>
        <p:spPr>
          <a:xfrm>
            <a:off x="451800" y="383950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37"/>
          <p:cNvSpPr/>
          <p:nvPr/>
        </p:nvSpPr>
        <p:spPr>
          <a:xfrm>
            <a:off x="950100" y="1599750"/>
            <a:ext cx="816600" cy="816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2863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37"/>
          <p:cNvSpPr/>
          <p:nvPr/>
        </p:nvSpPr>
        <p:spPr>
          <a:xfrm>
            <a:off x="950100" y="3037825"/>
            <a:ext cx="816600" cy="816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2863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37"/>
          <p:cNvSpPr/>
          <p:nvPr/>
        </p:nvSpPr>
        <p:spPr>
          <a:xfrm>
            <a:off x="4778600" y="1599750"/>
            <a:ext cx="816600" cy="816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2863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Google Shape;206;p37"/>
          <p:cNvSpPr txBox="1">
            <a:spLocks noGrp="1"/>
          </p:cNvSpPr>
          <p:nvPr>
            <p:ph type="subTitle" idx="3"/>
          </p:nvPr>
        </p:nvSpPr>
        <p:spPr>
          <a:xfrm>
            <a:off x="1884151" y="1615524"/>
            <a:ext cx="2531400" cy="8008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ELEKTR   TOKI   HAQIDA</a:t>
            </a:r>
            <a:endParaRPr dirty="0"/>
          </a:p>
        </p:txBody>
      </p:sp>
      <p:sp>
        <p:nvSpPr>
          <p:cNvPr id="207" name="Google Shape;207;p37"/>
          <p:cNvSpPr txBox="1">
            <a:spLocks noGrp="1"/>
          </p:cNvSpPr>
          <p:nvPr>
            <p:ph type="subTitle" idx="1"/>
          </p:nvPr>
        </p:nvSpPr>
        <p:spPr>
          <a:xfrm>
            <a:off x="5723349" y="1786898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O’ZGARMAS TOK</a:t>
            </a:r>
            <a:endParaRPr dirty="0"/>
          </a:p>
        </p:txBody>
      </p:sp>
      <p:sp>
        <p:nvSpPr>
          <p:cNvPr id="212" name="Google Shape;212;p37"/>
          <p:cNvSpPr txBox="1">
            <a:spLocks noGrp="1"/>
          </p:cNvSpPr>
          <p:nvPr>
            <p:ph type="subTitle" idx="7"/>
          </p:nvPr>
        </p:nvSpPr>
        <p:spPr>
          <a:xfrm>
            <a:off x="1884151" y="3064175"/>
            <a:ext cx="2531400" cy="7902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O’ZGARUVCHAN  TOK</a:t>
            </a:r>
            <a:endParaRPr dirty="0"/>
          </a:p>
        </p:txBody>
      </p:sp>
      <p:sp>
        <p:nvSpPr>
          <p:cNvPr id="214" name="Google Shape;214;p37"/>
          <p:cNvSpPr txBox="1">
            <a:spLocks noGrp="1"/>
          </p:cNvSpPr>
          <p:nvPr>
            <p:ph type="title" idx="9"/>
          </p:nvPr>
        </p:nvSpPr>
        <p:spPr>
          <a:xfrm>
            <a:off x="844950" y="1776900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215" name="Google Shape;215;p37"/>
          <p:cNvSpPr txBox="1">
            <a:spLocks noGrp="1"/>
          </p:cNvSpPr>
          <p:nvPr>
            <p:ph type="title" idx="13"/>
          </p:nvPr>
        </p:nvSpPr>
        <p:spPr>
          <a:xfrm>
            <a:off x="4667300" y="1776900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216" name="Google Shape;216;p37"/>
          <p:cNvSpPr txBox="1">
            <a:spLocks noGrp="1"/>
          </p:cNvSpPr>
          <p:nvPr>
            <p:ph type="title" idx="14"/>
          </p:nvPr>
        </p:nvSpPr>
        <p:spPr>
          <a:xfrm>
            <a:off x="844950" y="3214975"/>
            <a:ext cx="1039200" cy="46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pic>
        <p:nvPicPr>
          <p:cNvPr id="218" name="Google Shape;21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8508620">
            <a:off x="6957870" y="4170013"/>
            <a:ext cx="1550533" cy="2320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2"/>
          <p:cNvSpPr/>
          <p:nvPr/>
        </p:nvSpPr>
        <p:spPr>
          <a:xfrm>
            <a:off x="451750" y="38397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42"/>
          <p:cNvSpPr txBox="1">
            <a:spLocks noGrp="1"/>
          </p:cNvSpPr>
          <p:nvPr>
            <p:ph type="subTitle" idx="2"/>
          </p:nvPr>
        </p:nvSpPr>
        <p:spPr>
          <a:xfrm>
            <a:off x="621100" y="1230489"/>
            <a:ext cx="3950900" cy="34679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zaryadlarining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doimo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zaryadlari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tartibli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keltiruvchi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berk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" name="Google Shape;266;p42"/>
          <p:cNvSpPr txBox="1">
            <a:spLocks noGrp="1"/>
          </p:cNvSpPr>
          <p:nvPr>
            <p:ph type="title"/>
          </p:nvPr>
        </p:nvSpPr>
        <p:spPr>
          <a:xfrm>
            <a:off x="621100" y="445025"/>
            <a:ext cx="7901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ELEKTR  TOKI   HAQIDA</a:t>
            </a:r>
            <a:endParaRPr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D5E703-1E39-AFA6-D451-B2B02B552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778" y="1530125"/>
            <a:ext cx="4132325" cy="26171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C7D83062-2601-7CD0-8DC6-ACC67BAB3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50" y="1150525"/>
            <a:ext cx="4120250" cy="3489208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zarralar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tashuvchilar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zarralarning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taʼsirida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koʻchishi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oʻtkazuvchanlik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zaryadlangan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makroskopik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jism (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koʻchishidan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konveksion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7582941-6473-A855-DF40-AC350363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450" y="383975"/>
            <a:ext cx="6315000" cy="6555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Google Shape;261;p42">
            <a:extLst>
              <a:ext uri="{FF2B5EF4-FFF2-40B4-BE49-F238E27FC236}">
                <a16:creationId xmlns:a16="http://schemas.microsoft.com/office/drawing/2014/main" id="{0BA54072-DC06-9846-72AF-A93187A78AF1}"/>
              </a:ext>
            </a:extLst>
          </p:cNvPr>
          <p:cNvSpPr/>
          <p:nvPr/>
        </p:nvSpPr>
        <p:spPr>
          <a:xfrm>
            <a:off x="451750" y="400200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  TOKI   HAQIDA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E4D671E-0085-097E-A55C-4299F61D7B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256" y="1530674"/>
            <a:ext cx="4018894" cy="226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5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C1B265DB-0881-FDE1-8137-726675C9E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95000"/>
            <a:ext cx="8240399" cy="3648300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O’tkazgichning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ko’ndalang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miqdoriga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jihatidan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skalyar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kattalikka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ta’rifga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o’tkazgichning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ko’ngdalang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335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133350" indent="0">
              <a:buNone/>
            </a:pPr>
            <a:endParaRPr lang="en-GB" sz="2400" dirty="0"/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yo’nalishi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o’zgarmasa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826E0300-663C-1D71-8E76-20FCA4E9FFB7}"/>
              </a:ext>
            </a:extLst>
          </p:cNvPr>
          <p:cNvSpPr/>
          <p:nvPr/>
        </p:nvSpPr>
        <p:spPr>
          <a:xfrm>
            <a:off x="451750" y="400200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  TOKI   HAQIDA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8E16D37-236F-64CB-0936-2F5141550E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796188"/>
              </p:ext>
            </p:extLst>
          </p:nvPr>
        </p:nvGraphicFramePr>
        <p:xfrm>
          <a:off x="4394200" y="2336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E28F77B0-F2D8-B089-ACD4-9E74BD514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36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56E154-6A09-645E-DDE7-8F60BA1A423A}"/>
                  </a:ext>
                </a:extLst>
              </p:cNvPr>
              <p:cNvSpPr txBox="1"/>
              <p:nvPr/>
            </p:nvSpPr>
            <p:spPr>
              <a:xfrm>
                <a:off x="3200402" y="2535238"/>
                <a:ext cx="2108198" cy="6705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𝛥</m:t>
                          </m:r>
                          <m:r>
                            <a:rPr lang="ru-RU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756E154-6A09-645E-DDE7-8F60BA1A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2" y="2535238"/>
                <a:ext cx="2108198" cy="6705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15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70CD765A-9D40-D1B0-C25B-367587056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59125"/>
            <a:ext cx="4120251" cy="3637053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yoʻnalishi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oʻzgarmaydigan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yurituvchi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taʼsirida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oʻtkazgichdan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yasalgan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berk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vujudga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Agar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tarmoqlanmagan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boʻlsa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hamma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qismlaridan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oʻtayotgan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F53B5043-1028-9CB5-D5E9-358179E0450D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O’ZGARMAS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5B77C56-D1E7-4C85-3851-5CD952C7C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5187" y="1234947"/>
            <a:ext cx="2758946" cy="2673605"/>
          </a:xfrm>
          <a:prstGeom prst="rect">
            <a:avLst/>
          </a:prstGeom>
        </p:spPr>
      </p:pic>
      <p:sp>
        <p:nvSpPr>
          <p:cNvPr id="7" name="Google Shape;793;p69">
            <a:extLst>
              <a:ext uri="{FF2B5EF4-FFF2-40B4-BE49-F238E27FC236}">
                <a16:creationId xmlns:a16="http://schemas.microsoft.com/office/drawing/2014/main" id="{3F65FB75-9E58-C040-04DC-3482737E57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90225" y="4084374"/>
            <a:ext cx="3434700" cy="45237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O’zgarmas</a:t>
            </a: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mashinasi</a:t>
            </a:r>
            <a:endParaRPr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17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4F731308-395B-71C4-C8E0-E6EA92C1F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185333"/>
            <a:ext cx="4492784" cy="3593842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qonunlari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Lens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etayotgan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qarshiliklar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yurituvchi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kuchlardan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tarmoqlarining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yoʻnalishi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Kirxgof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tarmoqlarida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mas,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elektrometallurgiya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transport,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aloqa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boshqalarlarda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20A77F9F-EB02-074F-3A9F-8EDBD234B799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O’ZGARMAS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C8B091A-A504-5ABE-26E5-8D385B0A7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260" y="1657292"/>
            <a:ext cx="2163939" cy="226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62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E48E4347-23AE-68B7-8FA6-1E21C6E51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59125"/>
            <a:ext cx="8240400" cy="3591897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o`tkazgichda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o`tayotgan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uchlaridagi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potensiallar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farqi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o`zaro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bog`liqligini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ifodalovchi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3335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tarmoqlangan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zanjiri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umumlashgan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ko`rinishi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Krixgof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tushuntiriladi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Om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1826-yilda</a:t>
            </a:r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Olmon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Georg Om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o`rganilgan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33350" indent="0">
              <a:buNone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1827-yili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nashr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atalgan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7E778D7F-7A38-3B7F-6620-1577475DC428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O’ZGARMAS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48F256-AA24-48F8-8762-36507732F3B2}"/>
                  </a:ext>
                </a:extLst>
              </p:cNvPr>
              <p:cNvSpPr txBox="1"/>
              <p:nvPr/>
            </p:nvSpPr>
            <p:spPr>
              <a:xfrm>
                <a:off x="2285949" y="1911978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ru-RU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>
                          <a:latin typeface="Cambria Math" panose="02040503050406030204" pitchFamily="18" charset="0"/>
                        </a:rPr>
                        <m:t>𝐼𝑅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548F256-AA24-48F8-8762-36507732F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49" y="1911978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0200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7E6CF82-9E16-D585-2370-B0C455032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749" y="1064843"/>
            <a:ext cx="4120251" cy="3714332"/>
          </a:xfrm>
        </p:spPr>
        <p:txBody>
          <a:bodyPr anchor="t"/>
          <a:lstStyle/>
          <a:p>
            <a:pPr marL="133350" indent="0">
              <a:buNone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yoʻnalishi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oʻtishi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davriy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ravishda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maʼnoda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boʻyicha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oʻzgaradigan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oʻzgartirish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mas,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uzoq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masofaga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uzatish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toʻgʻrilash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chastotasini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oʻzgartirish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bajarilishi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nisbatan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oddiyligi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afzalligi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261;p42">
            <a:extLst>
              <a:ext uri="{FF2B5EF4-FFF2-40B4-BE49-F238E27FC236}">
                <a16:creationId xmlns:a16="http://schemas.microsoft.com/office/drawing/2014/main" id="{964799BA-BF61-9D3D-E7D5-9E55D5359021}"/>
              </a:ext>
            </a:extLst>
          </p:cNvPr>
          <p:cNvSpPr/>
          <p:nvPr/>
        </p:nvSpPr>
        <p:spPr>
          <a:xfrm>
            <a:off x="451749" y="364325"/>
            <a:ext cx="8240400" cy="694800"/>
          </a:xfrm>
          <a:prstGeom prst="roundRect">
            <a:avLst>
              <a:gd name="adj" fmla="val 50000"/>
            </a:avLst>
          </a:prstGeom>
          <a:solidFill>
            <a:srgbClr val="E2E2E2"/>
          </a:solidFill>
          <a:ln>
            <a:noFill/>
          </a:ln>
          <a:effectLst>
            <a:outerShdw blurRad="57150" dist="19050" dir="15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O’ZGARUVCHAN   TOK</a:t>
            </a:r>
            <a:endParaRPr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8A0451B-A08E-5E05-C860-7BF38F15D5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464" y="1364059"/>
            <a:ext cx="3605220" cy="270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56939"/>
      </p:ext>
    </p:extLst>
  </p:cSld>
  <p:clrMapOvr>
    <a:masterClrMapping/>
  </p:clrMapOvr>
</p:sld>
</file>

<file path=ppt/theme/theme1.xml><?xml version="1.0" encoding="utf-8"?>
<a:theme xmlns:a="http://schemas.openxmlformats.org/drawingml/2006/main" name="All About Magnetism for Pre-K by Slidesgo">
  <a:themeElements>
    <a:clrScheme name="Simple Light">
      <a:dk1>
        <a:srgbClr val="000000"/>
      </a:dk1>
      <a:lt1>
        <a:srgbClr val="E2E2E2"/>
      </a:lt1>
      <a:dk2>
        <a:srgbClr val="FFFFFF"/>
      </a:dk2>
      <a:lt2>
        <a:srgbClr val="E22727"/>
      </a:lt2>
      <a:accent1>
        <a:srgbClr val="3261C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600</Words>
  <Application>Microsoft Office PowerPoint</Application>
  <PresentationFormat>Экран (16:9)</PresentationFormat>
  <Paragraphs>56</Paragraphs>
  <Slides>13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Cambria Math</vt:lpstr>
      <vt:lpstr>Manrope Medium</vt:lpstr>
      <vt:lpstr>Manrope</vt:lpstr>
      <vt:lpstr>Times New Roman</vt:lpstr>
      <vt:lpstr>Arial</vt:lpstr>
      <vt:lpstr>All About Magnetism for Pre-K by Slidesgo</vt:lpstr>
      <vt:lpstr>Equation</vt:lpstr>
      <vt:lpstr>O’ZGARMAS VA O’ZGARUVCHAN TOK</vt:lpstr>
      <vt:lpstr>REJA</vt:lpstr>
      <vt:lpstr>ELEKTR  TOKI   HAQIDA</vt:lpstr>
      <vt:lpstr>Презентация PowerPoint</vt:lpstr>
      <vt:lpstr>Презентация PowerPoint</vt:lpstr>
      <vt:lpstr>O’zgarmas tok mashinasi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O’ZGARMAS VA O’ZGARUVCHAN TOK</dc:title>
  <dc:creator>user</dc:creator>
  <cp:lastModifiedBy>Lenovo</cp:lastModifiedBy>
  <cp:revision>3</cp:revision>
  <dcterms:modified xsi:type="dcterms:W3CDTF">2025-09-14T08:02:32Z</dcterms:modified>
</cp:coreProperties>
</file>