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7" r:id="rId2"/>
    <p:sldId id="279" r:id="rId3"/>
    <p:sldId id="256" r:id="rId4"/>
    <p:sldId id="278" r:id="rId5"/>
    <p:sldId id="259" r:id="rId6"/>
    <p:sldId id="257" r:id="rId7"/>
    <p:sldId id="260" r:id="rId8"/>
    <p:sldId id="258" r:id="rId9"/>
    <p:sldId id="261" r:id="rId10"/>
    <p:sldId id="262" r:id="rId11"/>
    <p:sldId id="263" r:id="rId12"/>
    <p:sldId id="275" r:id="rId13"/>
    <p:sldId id="286" r:id="rId14"/>
    <p:sldId id="287" r:id="rId15"/>
    <p:sldId id="288" r:id="rId16"/>
    <p:sldId id="289" r:id="rId17"/>
    <p:sldId id="290" r:id="rId18"/>
    <p:sldId id="285" r:id="rId19"/>
    <p:sldId id="291" r:id="rId20"/>
    <p:sldId id="276" r:id="rId21"/>
  </p:sldIdLst>
  <p:sldSz cx="18300700" cy="10299700"/>
  <p:notesSz cx="18300700" cy="10299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4660"/>
  </p:normalViewPr>
  <p:slideViewPr>
    <p:cSldViewPr>
      <p:cViewPr varScale="1">
        <p:scale>
          <a:sx n="46" d="100"/>
          <a:sy n="46" d="100"/>
        </p:scale>
        <p:origin x="71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9563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66375" y="0"/>
            <a:ext cx="7929563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B2A42-72C2-4CDE-9007-320B8C43D181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61075" y="1287463"/>
            <a:ext cx="617855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30388" y="4956175"/>
            <a:ext cx="14639925" cy="4056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83763"/>
            <a:ext cx="7929563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66375" y="9783763"/>
            <a:ext cx="7929563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BBCDB-D0E2-4D28-A794-73D8F9AF9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16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BCDB-D0E2-4D28-A794-73D8F9AF97C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314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BCDB-D0E2-4D28-A794-73D8F9AF97C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810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BCDB-D0E2-4D28-A794-73D8F9AF97C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4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BCDB-D0E2-4D28-A794-73D8F9AF97C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510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BCDB-D0E2-4D28-A794-73D8F9AF97C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91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BCDB-D0E2-4D28-A794-73D8F9AF97C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548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2552" y="3192907"/>
            <a:ext cx="15555595" cy="2162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5105" y="5767832"/>
            <a:ext cx="12810490" cy="2574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27316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5035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24860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3898265" cy="3729990"/>
          </a:xfrm>
          <a:custGeom>
            <a:avLst/>
            <a:gdLst/>
            <a:ahLst/>
            <a:cxnLst/>
            <a:rect l="l" t="t" r="r" b="b"/>
            <a:pathLst>
              <a:path w="3898265" h="3729990">
                <a:moveTo>
                  <a:pt x="0" y="3190685"/>
                </a:moveTo>
                <a:lnTo>
                  <a:pt x="0" y="3727313"/>
                </a:lnTo>
                <a:lnTo>
                  <a:pt x="38006" y="3729418"/>
                </a:lnTo>
                <a:lnTo>
                  <a:pt x="398361" y="3729418"/>
                </a:lnTo>
                <a:lnTo>
                  <a:pt x="480739" y="3724531"/>
                </a:lnTo>
                <a:lnTo>
                  <a:pt x="529409" y="3720729"/>
                </a:lnTo>
                <a:lnTo>
                  <a:pt x="577999" y="3716284"/>
                </a:lnTo>
                <a:lnTo>
                  <a:pt x="626501" y="3711197"/>
                </a:lnTo>
                <a:lnTo>
                  <a:pt x="674910" y="3705471"/>
                </a:lnTo>
                <a:lnTo>
                  <a:pt x="723220" y="3699107"/>
                </a:lnTo>
                <a:lnTo>
                  <a:pt x="771423" y="3692106"/>
                </a:lnTo>
                <a:lnTo>
                  <a:pt x="819514" y="3684470"/>
                </a:lnTo>
                <a:lnTo>
                  <a:pt x="867486" y="3676202"/>
                </a:lnTo>
                <a:lnTo>
                  <a:pt x="915333" y="3667302"/>
                </a:lnTo>
                <a:lnTo>
                  <a:pt x="963049" y="3657772"/>
                </a:lnTo>
                <a:lnTo>
                  <a:pt x="1010627" y="3647613"/>
                </a:lnTo>
                <a:lnTo>
                  <a:pt x="1058060" y="3636829"/>
                </a:lnTo>
                <a:lnTo>
                  <a:pt x="1105344" y="3625419"/>
                </a:lnTo>
                <a:lnTo>
                  <a:pt x="1152471" y="3613387"/>
                </a:lnTo>
                <a:lnTo>
                  <a:pt x="1199434" y="3600733"/>
                </a:lnTo>
                <a:lnTo>
                  <a:pt x="1246228" y="3587459"/>
                </a:lnTo>
                <a:lnTo>
                  <a:pt x="1292847" y="3573567"/>
                </a:lnTo>
                <a:lnTo>
                  <a:pt x="1339283" y="3559058"/>
                </a:lnTo>
                <a:lnTo>
                  <a:pt x="1385532" y="3543935"/>
                </a:lnTo>
                <a:lnTo>
                  <a:pt x="1431585" y="3528198"/>
                </a:lnTo>
                <a:lnTo>
                  <a:pt x="1477437" y="3511850"/>
                </a:lnTo>
                <a:lnTo>
                  <a:pt x="1523082" y="3494892"/>
                </a:lnTo>
                <a:lnTo>
                  <a:pt x="1568513" y="3477326"/>
                </a:lnTo>
                <a:lnTo>
                  <a:pt x="1613725" y="3459153"/>
                </a:lnTo>
                <a:lnTo>
                  <a:pt x="1658709" y="3440375"/>
                </a:lnTo>
                <a:lnTo>
                  <a:pt x="1703461" y="3420995"/>
                </a:lnTo>
                <a:lnTo>
                  <a:pt x="1747975" y="3401012"/>
                </a:lnTo>
                <a:lnTo>
                  <a:pt x="1792242" y="3380430"/>
                </a:lnTo>
                <a:lnTo>
                  <a:pt x="1836258" y="3359249"/>
                </a:lnTo>
                <a:lnTo>
                  <a:pt x="1880016" y="3337472"/>
                </a:lnTo>
                <a:lnTo>
                  <a:pt x="1923510" y="3315100"/>
                </a:lnTo>
                <a:lnTo>
                  <a:pt x="1966733" y="3292135"/>
                </a:lnTo>
                <a:lnTo>
                  <a:pt x="2009678" y="3268578"/>
                </a:lnTo>
                <a:lnTo>
                  <a:pt x="2052341" y="3244431"/>
                </a:lnTo>
                <a:lnTo>
                  <a:pt x="2094714" y="3219696"/>
                </a:lnTo>
                <a:lnTo>
                  <a:pt x="2130311" y="3198274"/>
                </a:lnTo>
                <a:lnTo>
                  <a:pt x="198929" y="3198274"/>
                </a:lnTo>
                <a:lnTo>
                  <a:pt x="150029" y="3197584"/>
                </a:lnTo>
                <a:lnTo>
                  <a:pt x="101093" y="3196131"/>
                </a:lnTo>
                <a:lnTo>
                  <a:pt x="52131" y="3193913"/>
                </a:lnTo>
                <a:lnTo>
                  <a:pt x="3151" y="3190927"/>
                </a:lnTo>
                <a:lnTo>
                  <a:pt x="0" y="3190685"/>
                </a:lnTo>
                <a:close/>
              </a:path>
              <a:path w="3898265" h="3729990">
                <a:moveTo>
                  <a:pt x="3897433" y="0"/>
                </a:moveTo>
                <a:lnTo>
                  <a:pt x="3361802" y="0"/>
                </a:lnTo>
                <a:lnTo>
                  <a:pt x="3362288" y="32094"/>
                </a:lnTo>
                <a:lnTo>
                  <a:pt x="3362187" y="85988"/>
                </a:lnTo>
                <a:lnTo>
                  <a:pt x="3361460" y="130697"/>
                </a:lnTo>
                <a:lnTo>
                  <a:pt x="3359890" y="179871"/>
                </a:lnTo>
                <a:lnTo>
                  <a:pt x="3357553" y="228949"/>
                </a:lnTo>
                <a:lnTo>
                  <a:pt x="3354453" y="277922"/>
                </a:lnTo>
                <a:lnTo>
                  <a:pt x="3350594" y="326782"/>
                </a:lnTo>
                <a:lnTo>
                  <a:pt x="3345978" y="375521"/>
                </a:lnTo>
                <a:lnTo>
                  <a:pt x="3340609" y="424132"/>
                </a:lnTo>
                <a:lnTo>
                  <a:pt x="3334490" y="472604"/>
                </a:lnTo>
                <a:lnTo>
                  <a:pt x="3327625" y="520931"/>
                </a:lnTo>
                <a:lnTo>
                  <a:pt x="3320016" y="569104"/>
                </a:lnTo>
                <a:lnTo>
                  <a:pt x="3311667" y="617115"/>
                </a:lnTo>
                <a:lnTo>
                  <a:pt x="3302582" y="664956"/>
                </a:lnTo>
                <a:lnTo>
                  <a:pt x="3292763" y="712617"/>
                </a:lnTo>
                <a:lnTo>
                  <a:pt x="3282214" y="760092"/>
                </a:lnTo>
                <a:lnTo>
                  <a:pt x="3270939" y="807372"/>
                </a:lnTo>
                <a:lnTo>
                  <a:pt x="3258940" y="854448"/>
                </a:lnTo>
                <a:lnTo>
                  <a:pt x="3246221" y="901313"/>
                </a:lnTo>
                <a:lnTo>
                  <a:pt x="3232785" y="947957"/>
                </a:lnTo>
                <a:lnTo>
                  <a:pt x="3218635" y="994374"/>
                </a:lnTo>
                <a:lnTo>
                  <a:pt x="3203775" y="1040554"/>
                </a:lnTo>
                <a:lnTo>
                  <a:pt x="3188209" y="1086489"/>
                </a:lnTo>
                <a:lnTo>
                  <a:pt x="3171938" y="1132172"/>
                </a:lnTo>
                <a:lnTo>
                  <a:pt x="3154967" y="1177593"/>
                </a:lnTo>
                <a:lnTo>
                  <a:pt x="3137300" y="1222745"/>
                </a:lnTo>
                <a:lnTo>
                  <a:pt x="3118938" y="1267620"/>
                </a:lnTo>
                <a:lnTo>
                  <a:pt x="3099886" y="1312208"/>
                </a:lnTo>
                <a:lnTo>
                  <a:pt x="3080147" y="1356502"/>
                </a:lnTo>
                <a:lnTo>
                  <a:pt x="3059724" y="1400494"/>
                </a:lnTo>
                <a:lnTo>
                  <a:pt x="3038620" y="1444175"/>
                </a:lnTo>
                <a:lnTo>
                  <a:pt x="3016839" y="1487538"/>
                </a:lnTo>
                <a:lnTo>
                  <a:pt x="2994384" y="1530573"/>
                </a:lnTo>
                <a:lnTo>
                  <a:pt x="2971259" y="1573273"/>
                </a:lnTo>
                <a:lnTo>
                  <a:pt x="2947466" y="1615629"/>
                </a:lnTo>
                <a:lnTo>
                  <a:pt x="2923009" y="1657634"/>
                </a:lnTo>
                <a:lnTo>
                  <a:pt x="2897891" y="1699278"/>
                </a:lnTo>
                <a:lnTo>
                  <a:pt x="2872116" y="1740554"/>
                </a:lnTo>
                <a:lnTo>
                  <a:pt x="2845687" y="1781453"/>
                </a:lnTo>
                <a:lnTo>
                  <a:pt x="2818607" y="1821968"/>
                </a:lnTo>
                <a:lnTo>
                  <a:pt x="2790879" y="1862089"/>
                </a:lnTo>
                <a:lnTo>
                  <a:pt x="2762507" y="1901809"/>
                </a:lnTo>
                <a:lnTo>
                  <a:pt x="2733494" y="1941120"/>
                </a:lnTo>
                <a:lnTo>
                  <a:pt x="2703843" y="1980013"/>
                </a:lnTo>
                <a:lnTo>
                  <a:pt x="2673558" y="2018479"/>
                </a:lnTo>
                <a:lnTo>
                  <a:pt x="2642642" y="2056511"/>
                </a:lnTo>
                <a:lnTo>
                  <a:pt x="2611099" y="2094101"/>
                </a:lnTo>
                <a:lnTo>
                  <a:pt x="2578930" y="2131240"/>
                </a:lnTo>
                <a:lnTo>
                  <a:pt x="2546141" y="2167920"/>
                </a:lnTo>
                <a:lnTo>
                  <a:pt x="2512734" y="2204132"/>
                </a:lnTo>
                <a:lnTo>
                  <a:pt x="2478712" y="2239869"/>
                </a:lnTo>
                <a:lnTo>
                  <a:pt x="2444079" y="2275122"/>
                </a:lnTo>
                <a:lnTo>
                  <a:pt x="2408838" y="2309883"/>
                </a:lnTo>
                <a:lnTo>
                  <a:pt x="2372992" y="2344144"/>
                </a:lnTo>
                <a:lnTo>
                  <a:pt x="2336545" y="2377896"/>
                </a:lnTo>
                <a:lnTo>
                  <a:pt x="2299500" y="2411132"/>
                </a:lnTo>
                <a:lnTo>
                  <a:pt x="2261934" y="2443778"/>
                </a:lnTo>
                <a:lnTo>
                  <a:pt x="2223930" y="2475767"/>
                </a:lnTo>
                <a:lnTo>
                  <a:pt x="2185496" y="2507096"/>
                </a:lnTo>
                <a:lnTo>
                  <a:pt x="2146640" y="2537763"/>
                </a:lnTo>
                <a:lnTo>
                  <a:pt x="2107371" y="2567766"/>
                </a:lnTo>
                <a:lnTo>
                  <a:pt x="2067698" y="2597103"/>
                </a:lnTo>
                <a:lnTo>
                  <a:pt x="2027629" y="2625771"/>
                </a:lnTo>
                <a:lnTo>
                  <a:pt x="1987173" y="2653768"/>
                </a:lnTo>
                <a:lnTo>
                  <a:pt x="1946338" y="2681091"/>
                </a:lnTo>
                <a:lnTo>
                  <a:pt x="1905134" y="2707739"/>
                </a:lnTo>
                <a:lnTo>
                  <a:pt x="1863567" y="2733710"/>
                </a:lnTo>
                <a:lnTo>
                  <a:pt x="1821648" y="2759000"/>
                </a:lnTo>
                <a:lnTo>
                  <a:pt x="1779385" y="2783609"/>
                </a:lnTo>
                <a:lnTo>
                  <a:pt x="1736786" y="2807532"/>
                </a:lnTo>
                <a:lnTo>
                  <a:pt x="1693860" y="2830769"/>
                </a:lnTo>
                <a:lnTo>
                  <a:pt x="1650615" y="2853317"/>
                </a:lnTo>
                <a:lnTo>
                  <a:pt x="1607061" y="2875174"/>
                </a:lnTo>
                <a:lnTo>
                  <a:pt x="1563205" y="2896338"/>
                </a:lnTo>
                <a:lnTo>
                  <a:pt x="1519056" y="2916805"/>
                </a:lnTo>
                <a:lnTo>
                  <a:pt x="1474624" y="2936575"/>
                </a:lnTo>
                <a:lnTo>
                  <a:pt x="1429915" y="2955644"/>
                </a:lnTo>
                <a:lnTo>
                  <a:pt x="1384940" y="2974011"/>
                </a:lnTo>
                <a:lnTo>
                  <a:pt x="1339707" y="2991673"/>
                </a:lnTo>
                <a:lnTo>
                  <a:pt x="1294224" y="3008628"/>
                </a:lnTo>
                <a:lnTo>
                  <a:pt x="1248499" y="3024873"/>
                </a:lnTo>
                <a:lnTo>
                  <a:pt x="1202542" y="3040408"/>
                </a:lnTo>
                <a:lnTo>
                  <a:pt x="1156361" y="3055228"/>
                </a:lnTo>
                <a:lnTo>
                  <a:pt x="1109965" y="3069332"/>
                </a:lnTo>
                <a:lnTo>
                  <a:pt x="1063361" y="3082718"/>
                </a:lnTo>
                <a:lnTo>
                  <a:pt x="1016560" y="3095384"/>
                </a:lnTo>
                <a:lnTo>
                  <a:pt x="969569" y="3107327"/>
                </a:lnTo>
                <a:lnTo>
                  <a:pt x="922397" y="3118545"/>
                </a:lnTo>
                <a:lnTo>
                  <a:pt x="875052" y="3129035"/>
                </a:lnTo>
                <a:lnTo>
                  <a:pt x="827543" y="3138796"/>
                </a:lnTo>
                <a:lnTo>
                  <a:pt x="779880" y="3147825"/>
                </a:lnTo>
                <a:lnTo>
                  <a:pt x="732069" y="3156120"/>
                </a:lnTo>
                <a:lnTo>
                  <a:pt x="684121" y="3163679"/>
                </a:lnTo>
                <a:lnTo>
                  <a:pt x="636043" y="3170499"/>
                </a:lnTo>
                <a:lnTo>
                  <a:pt x="587844" y="3176578"/>
                </a:lnTo>
                <a:lnTo>
                  <a:pt x="539532" y="3181915"/>
                </a:lnTo>
                <a:lnTo>
                  <a:pt x="491117" y="3186506"/>
                </a:lnTo>
                <a:lnTo>
                  <a:pt x="442607" y="3190349"/>
                </a:lnTo>
                <a:lnTo>
                  <a:pt x="394010" y="3193443"/>
                </a:lnTo>
                <a:lnTo>
                  <a:pt x="345336" y="3195784"/>
                </a:lnTo>
                <a:lnTo>
                  <a:pt x="296591" y="3197371"/>
                </a:lnTo>
                <a:lnTo>
                  <a:pt x="247787" y="3198202"/>
                </a:lnTo>
                <a:lnTo>
                  <a:pt x="198929" y="3198274"/>
                </a:lnTo>
                <a:lnTo>
                  <a:pt x="2130311" y="3198274"/>
                </a:lnTo>
                <a:lnTo>
                  <a:pt x="2178565" y="3168467"/>
                </a:lnTo>
                <a:lnTo>
                  <a:pt x="2220031" y="3141978"/>
                </a:lnTo>
                <a:lnTo>
                  <a:pt x="2261181" y="3114906"/>
                </a:lnTo>
                <a:lnTo>
                  <a:pt x="2302011" y="3087254"/>
                </a:lnTo>
                <a:lnTo>
                  <a:pt x="2342512" y="3059025"/>
                </a:lnTo>
                <a:lnTo>
                  <a:pt x="2382680" y="3030218"/>
                </a:lnTo>
                <a:lnTo>
                  <a:pt x="2422507" y="3000837"/>
                </a:lnTo>
                <a:lnTo>
                  <a:pt x="2461988" y="2970882"/>
                </a:lnTo>
                <a:lnTo>
                  <a:pt x="2501116" y="2940355"/>
                </a:lnTo>
                <a:lnTo>
                  <a:pt x="2539884" y="2909259"/>
                </a:lnTo>
                <a:lnTo>
                  <a:pt x="2578286" y="2877594"/>
                </a:lnTo>
                <a:lnTo>
                  <a:pt x="2616317" y="2845363"/>
                </a:lnTo>
                <a:lnTo>
                  <a:pt x="2653969" y="2812566"/>
                </a:lnTo>
                <a:lnTo>
                  <a:pt x="2691174" y="2779262"/>
                </a:lnTo>
                <a:lnTo>
                  <a:pt x="2727865" y="2745513"/>
                </a:lnTo>
                <a:lnTo>
                  <a:pt x="2764040" y="2711325"/>
                </a:lnTo>
                <a:lnTo>
                  <a:pt x="2799696" y="2676704"/>
                </a:lnTo>
                <a:lnTo>
                  <a:pt x="2834831" y="2641655"/>
                </a:lnTo>
                <a:lnTo>
                  <a:pt x="2869443" y="2606185"/>
                </a:lnTo>
                <a:lnTo>
                  <a:pt x="2903528" y="2570301"/>
                </a:lnTo>
                <a:lnTo>
                  <a:pt x="2937085" y="2534007"/>
                </a:lnTo>
                <a:lnTo>
                  <a:pt x="2970111" y="2497311"/>
                </a:lnTo>
                <a:lnTo>
                  <a:pt x="3002604" y="2460218"/>
                </a:lnTo>
                <a:lnTo>
                  <a:pt x="3034561" y="2422734"/>
                </a:lnTo>
                <a:lnTo>
                  <a:pt x="3065981" y="2384866"/>
                </a:lnTo>
                <a:lnTo>
                  <a:pt x="3096859" y="2346619"/>
                </a:lnTo>
                <a:lnTo>
                  <a:pt x="3127194" y="2308000"/>
                </a:lnTo>
                <a:lnTo>
                  <a:pt x="3156984" y="2269014"/>
                </a:lnTo>
                <a:lnTo>
                  <a:pt x="3186226" y="2229668"/>
                </a:lnTo>
                <a:lnTo>
                  <a:pt x="3214918" y="2189968"/>
                </a:lnTo>
                <a:lnTo>
                  <a:pt x="3243057" y="2149920"/>
                </a:lnTo>
                <a:lnTo>
                  <a:pt x="3270641" y="2109530"/>
                </a:lnTo>
                <a:lnTo>
                  <a:pt x="3297667" y="2068804"/>
                </a:lnTo>
                <a:lnTo>
                  <a:pt x="3324134" y="2027747"/>
                </a:lnTo>
                <a:lnTo>
                  <a:pt x="3350037" y="1986368"/>
                </a:lnTo>
                <a:lnTo>
                  <a:pt x="3375376" y="1944670"/>
                </a:lnTo>
                <a:lnTo>
                  <a:pt x="3400148" y="1902661"/>
                </a:lnTo>
                <a:lnTo>
                  <a:pt x="3424349" y="1860346"/>
                </a:lnTo>
                <a:lnTo>
                  <a:pt x="3447979" y="1817731"/>
                </a:lnTo>
                <a:lnTo>
                  <a:pt x="3471034" y="1774824"/>
                </a:lnTo>
                <a:lnTo>
                  <a:pt x="3493511" y="1731628"/>
                </a:lnTo>
                <a:lnTo>
                  <a:pt x="3515410" y="1688152"/>
                </a:lnTo>
                <a:lnTo>
                  <a:pt x="3536726" y="1644400"/>
                </a:lnTo>
                <a:lnTo>
                  <a:pt x="3557458" y="1600380"/>
                </a:lnTo>
                <a:lnTo>
                  <a:pt x="3577603" y="1556096"/>
                </a:lnTo>
                <a:lnTo>
                  <a:pt x="3597159" y="1511555"/>
                </a:lnTo>
                <a:lnTo>
                  <a:pt x="3616123" y="1466764"/>
                </a:lnTo>
                <a:lnTo>
                  <a:pt x="3634494" y="1421727"/>
                </a:lnTo>
                <a:lnTo>
                  <a:pt x="3652267" y="1376452"/>
                </a:lnTo>
                <a:lnTo>
                  <a:pt x="3669442" y="1330944"/>
                </a:lnTo>
                <a:lnTo>
                  <a:pt x="3686015" y="1285210"/>
                </a:lnTo>
                <a:lnTo>
                  <a:pt x="3701985" y="1239255"/>
                </a:lnTo>
                <a:lnTo>
                  <a:pt x="3717348" y="1193086"/>
                </a:lnTo>
                <a:lnTo>
                  <a:pt x="3732102" y="1146708"/>
                </a:lnTo>
                <a:lnTo>
                  <a:pt x="3746246" y="1100128"/>
                </a:lnTo>
                <a:lnTo>
                  <a:pt x="3759776" y="1053352"/>
                </a:lnTo>
                <a:lnTo>
                  <a:pt x="3772690" y="1006386"/>
                </a:lnTo>
                <a:lnTo>
                  <a:pt x="3784985" y="959235"/>
                </a:lnTo>
                <a:lnTo>
                  <a:pt x="3796660" y="911907"/>
                </a:lnTo>
                <a:lnTo>
                  <a:pt x="3807711" y="864407"/>
                </a:lnTo>
                <a:lnTo>
                  <a:pt x="3818136" y="816741"/>
                </a:lnTo>
                <a:lnTo>
                  <a:pt x="3827934" y="768916"/>
                </a:lnTo>
                <a:lnTo>
                  <a:pt x="3837101" y="720936"/>
                </a:lnTo>
                <a:lnTo>
                  <a:pt x="3845635" y="672809"/>
                </a:lnTo>
                <a:lnTo>
                  <a:pt x="3853533" y="624541"/>
                </a:lnTo>
                <a:lnTo>
                  <a:pt x="3860793" y="576137"/>
                </a:lnTo>
                <a:lnTo>
                  <a:pt x="3867414" y="527604"/>
                </a:lnTo>
                <a:lnTo>
                  <a:pt x="3873391" y="478948"/>
                </a:lnTo>
                <a:lnTo>
                  <a:pt x="3878723" y="430174"/>
                </a:lnTo>
                <a:lnTo>
                  <a:pt x="3883408" y="381289"/>
                </a:lnTo>
                <a:lnTo>
                  <a:pt x="3887443" y="332300"/>
                </a:lnTo>
                <a:lnTo>
                  <a:pt x="3890825" y="283211"/>
                </a:lnTo>
                <a:lnTo>
                  <a:pt x="3893552" y="234029"/>
                </a:lnTo>
                <a:lnTo>
                  <a:pt x="3895622" y="184761"/>
                </a:lnTo>
                <a:lnTo>
                  <a:pt x="3897032" y="135412"/>
                </a:lnTo>
                <a:lnTo>
                  <a:pt x="3897780" y="85988"/>
                </a:lnTo>
                <a:lnTo>
                  <a:pt x="3897811" y="32094"/>
                </a:lnTo>
                <a:lnTo>
                  <a:pt x="3897433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415973" y="799503"/>
            <a:ext cx="15456535" cy="8688070"/>
          </a:xfrm>
          <a:custGeom>
            <a:avLst/>
            <a:gdLst/>
            <a:ahLst/>
            <a:cxnLst/>
            <a:rect l="l" t="t" r="r" b="b"/>
            <a:pathLst>
              <a:path w="15456535" h="8688070">
                <a:moveTo>
                  <a:pt x="15455976" y="0"/>
                </a:moveTo>
                <a:lnTo>
                  <a:pt x="0" y="0"/>
                </a:lnTo>
                <a:lnTo>
                  <a:pt x="0" y="7239965"/>
                </a:lnTo>
                <a:lnTo>
                  <a:pt x="862" y="7289961"/>
                </a:lnTo>
                <a:lnTo>
                  <a:pt x="3438" y="7339738"/>
                </a:lnTo>
                <a:lnTo>
                  <a:pt x="7712" y="7389257"/>
                </a:lnTo>
                <a:lnTo>
                  <a:pt x="13666" y="7438478"/>
                </a:lnTo>
                <a:lnTo>
                  <a:pt x="21285" y="7487361"/>
                </a:lnTo>
                <a:lnTo>
                  <a:pt x="30551" y="7535866"/>
                </a:lnTo>
                <a:lnTo>
                  <a:pt x="41448" y="7583952"/>
                </a:lnTo>
                <a:lnTo>
                  <a:pt x="53960" y="7631581"/>
                </a:lnTo>
                <a:lnTo>
                  <a:pt x="68069" y="7678711"/>
                </a:lnTo>
                <a:lnTo>
                  <a:pt x="83761" y="7725304"/>
                </a:lnTo>
                <a:lnTo>
                  <a:pt x="101016" y="7771319"/>
                </a:lnTo>
                <a:lnTo>
                  <a:pt x="119821" y="7816715"/>
                </a:lnTo>
                <a:lnTo>
                  <a:pt x="140156" y="7861454"/>
                </a:lnTo>
                <a:lnTo>
                  <a:pt x="162007" y="7905495"/>
                </a:lnTo>
                <a:lnTo>
                  <a:pt x="185357" y="7948798"/>
                </a:lnTo>
                <a:lnTo>
                  <a:pt x="210189" y="7991324"/>
                </a:lnTo>
                <a:lnTo>
                  <a:pt x="236486" y="8033032"/>
                </a:lnTo>
                <a:lnTo>
                  <a:pt x="264232" y="8073882"/>
                </a:lnTo>
                <a:lnTo>
                  <a:pt x="293410" y="8113835"/>
                </a:lnTo>
                <a:lnTo>
                  <a:pt x="324004" y="8152849"/>
                </a:lnTo>
                <a:lnTo>
                  <a:pt x="355998" y="8190887"/>
                </a:lnTo>
                <a:lnTo>
                  <a:pt x="389374" y="8227907"/>
                </a:lnTo>
                <a:lnTo>
                  <a:pt x="424116" y="8263869"/>
                </a:lnTo>
                <a:lnTo>
                  <a:pt x="460078" y="8298612"/>
                </a:lnTo>
                <a:lnTo>
                  <a:pt x="497097" y="8331989"/>
                </a:lnTo>
                <a:lnTo>
                  <a:pt x="535134" y="8363983"/>
                </a:lnTo>
                <a:lnTo>
                  <a:pt x="574149" y="8394577"/>
                </a:lnTo>
                <a:lnTo>
                  <a:pt x="614101" y="8423756"/>
                </a:lnTo>
                <a:lnTo>
                  <a:pt x="654951" y="8451502"/>
                </a:lnTo>
                <a:lnTo>
                  <a:pt x="696658" y="8477800"/>
                </a:lnTo>
                <a:lnTo>
                  <a:pt x="739184" y="8502632"/>
                </a:lnTo>
                <a:lnTo>
                  <a:pt x="782487" y="8525981"/>
                </a:lnTo>
                <a:lnTo>
                  <a:pt x="826528" y="8547833"/>
                </a:lnTo>
                <a:lnTo>
                  <a:pt x="871267" y="8568169"/>
                </a:lnTo>
                <a:lnTo>
                  <a:pt x="916664" y="8586973"/>
                </a:lnTo>
                <a:lnTo>
                  <a:pt x="962679" y="8604229"/>
                </a:lnTo>
                <a:lnTo>
                  <a:pt x="1009272" y="8619920"/>
                </a:lnTo>
                <a:lnTo>
                  <a:pt x="1056403" y="8634029"/>
                </a:lnTo>
                <a:lnTo>
                  <a:pt x="1104032" y="8646541"/>
                </a:lnTo>
                <a:lnTo>
                  <a:pt x="1152120" y="8657438"/>
                </a:lnTo>
                <a:lnTo>
                  <a:pt x="1200625" y="8666704"/>
                </a:lnTo>
                <a:lnTo>
                  <a:pt x="1249509" y="8674323"/>
                </a:lnTo>
                <a:lnTo>
                  <a:pt x="1298731" y="8680277"/>
                </a:lnTo>
                <a:lnTo>
                  <a:pt x="1348252" y="8684551"/>
                </a:lnTo>
                <a:lnTo>
                  <a:pt x="1398031" y="8687127"/>
                </a:lnTo>
                <a:lnTo>
                  <a:pt x="1448028" y="8687990"/>
                </a:lnTo>
                <a:lnTo>
                  <a:pt x="15455976" y="8687990"/>
                </a:lnTo>
                <a:lnTo>
                  <a:pt x="1545597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002514" y="7813675"/>
            <a:ext cx="3409950" cy="1695450"/>
          </a:xfrm>
          <a:custGeom>
            <a:avLst/>
            <a:gdLst/>
            <a:ahLst/>
            <a:cxnLst/>
            <a:rect l="l" t="t" r="r" b="b"/>
            <a:pathLst>
              <a:path w="3409950" h="1695450">
                <a:moveTo>
                  <a:pt x="1698752" y="0"/>
                </a:moveTo>
                <a:lnTo>
                  <a:pt x="1650604" y="855"/>
                </a:lnTo>
                <a:lnTo>
                  <a:pt x="1602788" y="3031"/>
                </a:lnTo>
                <a:lnTo>
                  <a:pt x="1555323" y="6511"/>
                </a:lnTo>
                <a:lnTo>
                  <a:pt x="1508226" y="11277"/>
                </a:lnTo>
                <a:lnTo>
                  <a:pt x="1461514" y="17312"/>
                </a:lnTo>
                <a:lnTo>
                  <a:pt x="1415205" y="24598"/>
                </a:lnTo>
                <a:lnTo>
                  <a:pt x="1369317" y="33117"/>
                </a:lnTo>
                <a:lnTo>
                  <a:pt x="1323867" y="42853"/>
                </a:lnTo>
                <a:lnTo>
                  <a:pt x="1278873" y="53786"/>
                </a:lnTo>
                <a:lnTo>
                  <a:pt x="1234352" y="65901"/>
                </a:lnTo>
                <a:lnTo>
                  <a:pt x="1190323" y="79179"/>
                </a:lnTo>
                <a:lnTo>
                  <a:pt x="1146803" y="93602"/>
                </a:lnTo>
                <a:lnTo>
                  <a:pt x="1103809" y="109154"/>
                </a:lnTo>
                <a:lnTo>
                  <a:pt x="1061359" y="125816"/>
                </a:lnTo>
                <a:lnTo>
                  <a:pt x="1019471" y="143572"/>
                </a:lnTo>
                <a:lnTo>
                  <a:pt x="978163" y="162403"/>
                </a:lnTo>
                <a:lnTo>
                  <a:pt x="937451" y="182291"/>
                </a:lnTo>
                <a:lnTo>
                  <a:pt x="897354" y="203221"/>
                </a:lnTo>
                <a:lnTo>
                  <a:pt x="857890" y="225173"/>
                </a:lnTo>
                <a:lnTo>
                  <a:pt x="819076" y="248130"/>
                </a:lnTo>
                <a:lnTo>
                  <a:pt x="780929" y="272075"/>
                </a:lnTo>
                <a:lnTo>
                  <a:pt x="743467" y="296990"/>
                </a:lnTo>
                <a:lnTo>
                  <a:pt x="706708" y="322858"/>
                </a:lnTo>
                <a:lnTo>
                  <a:pt x="670670" y="349660"/>
                </a:lnTo>
                <a:lnTo>
                  <a:pt x="635370" y="377381"/>
                </a:lnTo>
                <a:lnTo>
                  <a:pt x="600825" y="406001"/>
                </a:lnTo>
                <a:lnTo>
                  <a:pt x="567055" y="435503"/>
                </a:lnTo>
                <a:lnTo>
                  <a:pt x="534075" y="465870"/>
                </a:lnTo>
                <a:lnTo>
                  <a:pt x="501904" y="497085"/>
                </a:lnTo>
                <a:lnTo>
                  <a:pt x="470559" y="529129"/>
                </a:lnTo>
                <a:lnTo>
                  <a:pt x="440058" y="561986"/>
                </a:lnTo>
                <a:lnTo>
                  <a:pt x="410419" y="595637"/>
                </a:lnTo>
                <a:lnTo>
                  <a:pt x="381658" y="630064"/>
                </a:lnTo>
                <a:lnTo>
                  <a:pt x="353795" y="665252"/>
                </a:lnTo>
                <a:lnTo>
                  <a:pt x="326847" y="701181"/>
                </a:lnTo>
                <a:lnTo>
                  <a:pt x="300830" y="737835"/>
                </a:lnTo>
                <a:lnTo>
                  <a:pt x="275764" y="775195"/>
                </a:lnTo>
                <a:lnTo>
                  <a:pt x="251664" y="813245"/>
                </a:lnTo>
                <a:lnTo>
                  <a:pt x="228550" y="851966"/>
                </a:lnTo>
                <a:lnTo>
                  <a:pt x="206439" y="891342"/>
                </a:lnTo>
                <a:lnTo>
                  <a:pt x="185347" y="931354"/>
                </a:lnTo>
                <a:lnTo>
                  <a:pt x="165294" y="971985"/>
                </a:lnTo>
                <a:lnTo>
                  <a:pt x="146297" y="1013218"/>
                </a:lnTo>
                <a:lnTo>
                  <a:pt x="128372" y="1055034"/>
                </a:lnTo>
                <a:lnTo>
                  <a:pt x="111539" y="1097417"/>
                </a:lnTo>
                <a:lnTo>
                  <a:pt x="95814" y="1140348"/>
                </a:lnTo>
                <a:lnTo>
                  <a:pt x="81215" y="1183811"/>
                </a:lnTo>
                <a:lnTo>
                  <a:pt x="67760" y="1227787"/>
                </a:lnTo>
                <a:lnTo>
                  <a:pt x="55467" y="1272260"/>
                </a:lnTo>
                <a:lnTo>
                  <a:pt x="44352" y="1317211"/>
                </a:lnTo>
                <a:lnTo>
                  <a:pt x="34434" y="1362623"/>
                </a:lnTo>
                <a:lnTo>
                  <a:pt x="25731" y="1408479"/>
                </a:lnTo>
                <a:lnTo>
                  <a:pt x="18260" y="1454760"/>
                </a:lnTo>
                <a:lnTo>
                  <a:pt x="12038" y="1501450"/>
                </a:lnTo>
                <a:lnTo>
                  <a:pt x="7083" y="1548530"/>
                </a:lnTo>
                <a:lnTo>
                  <a:pt x="3414" y="1595984"/>
                </a:lnTo>
                <a:lnTo>
                  <a:pt x="1046" y="1643793"/>
                </a:lnTo>
                <a:lnTo>
                  <a:pt x="0" y="1691941"/>
                </a:lnTo>
                <a:lnTo>
                  <a:pt x="440944" y="1695438"/>
                </a:lnTo>
                <a:lnTo>
                  <a:pt x="853810" y="1695438"/>
                </a:lnTo>
                <a:lnTo>
                  <a:pt x="855399" y="1650787"/>
                </a:lnTo>
                <a:lnTo>
                  <a:pt x="859706" y="1603573"/>
                </a:lnTo>
                <a:lnTo>
                  <a:pt x="866544" y="1557139"/>
                </a:lnTo>
                <a:lnTo>
                  <a:pt x="875843" y="1511556"/>
                </a:lnTo>
                <a:lnTo>
                  <a:pt x="887532" y="1466895"/>
                </a:lnTo>
                <a:lnTo>
                  <a:pt x="901541" y="1423224"/>
                </a:lnTo>
                <a:lnTo>
                  <a:pt x="917800" y="1380614"/>
                </a:lnTo>
                <a:lnTo>
                  <a:pt x="936238" y="1339136"/>
                </a:lnTo>
                <a:lnTo>
                  <a:pt x="956785" y="1298860"/>
                </a:lnTo>
                <a:lnTo>
                  <a:pt x="979371" y="1259855"/>
                </a:lnTo>
                <a:lnTo>
                  <a:pt x="1003924" y="1222193"/>
                </a:lnTo>
                <a:lnTo>
                  <a:pt x="1030375" y="1185942"/>
                </a:lnTo>
                <a:lnTo>
                  <a:pt x="1058654" y="1151173"/>
                </a:lnTo>
                <a:lnTo>
                  <a:pt x="1088689" y="1117957"/>
                </a:lnTo>
                <a:lnTo>
                  <a:pt x="1120411" y="1086363"/>
                </a:lnTo>
                <a:lnTo>
                  <a:pt x="1153749" y="1056462"/>
                </a:lnTo>
                <a:lnTo>
                  <a:pt x="1188633" y="1028324"/>
                </a:lnTo>
                <a:lnTo>
                  <a:pt x="1224992" y="1002018"/>
                </a:lnTo>
                <a:lnTo>
                  <a:pt x="1262756" y="977616"/>
                </a:lnTo>
                <a:lnTo>
                  <a:pt x="1301854" y="955187"/>
                </a:lnTo>
                <a:lnTo>
                  <a:pt x="1342217" y="934801"/>
                </a:lnTo>
                <a:lnTo>
                  <a:pt x="1383774" y="916529"/>
                </a:lnTo>
                <a:lnTo>
                  <a:pt x="1426453" y="900440"/>
                </a:lnTo>
                <a:lnTo>
                  <a:pt x="1470186" y="886605"/>
                </a:lnTo>
                <a:lnTo>
                  <a:pt x="1514901" y="875094"/>
                </a:lnTo>
                <a:lnTo>
                  <a:pt x="1560529" y="865978"/>
                </a:lnTo>
                <a:lnTo>
                  <a:pt x="1606998" y="859325"/>
                </a:lnTo>
                <a:lnTo>
                  <a:pt x="1654239" y="855207"/>
                </a:lnTo>
                <a:lnTo>
                  <a:pt x="1702181" y="853694"/>
                </a:lnTo>
                <a:lnTo>
                  <a:pt x="3183248" y="853694"/>
                </a:lnTo>
                <a:lnTo>
                  <a:pt x="3175687" y="840473"/>
                </a:lnTo>
                <a:lnTo>
                  <a:pt x="3152269" y="801933"/>
                </a:lnTo>
                <a:lnTo>
                  <a:pt x="3127872" y="764073"/>
                </a:lnTo>
                <a:lnTo>
                  <a:pt x="3102512" y="726909"/>
                </a:lnTo>
                <a:lnTo>
                  <a:pt x="3076209" y="690459"/>
                </a:lnTo>
                <a:lnTo>
                  <a:pt x="3048979" y="654742"/>
                </a:lnTo>
                <a:lnTo>
                  <a:pt x="3020840" y="619773"/>
                </a:lnTo>
                <a:lnTo>
                  <a:pt x="2991810" y="585570"/>
                </a:lnTo>
                <a:lnTo>
                  <a:pt x="2961907" y="552152"/>
                </a:lnTo>
                <a:lnTo>
                  <a:pt x="2931148" y="519534"/>
                </a:lnTo>
                <a:lnTo>
                  <a:pt x="2899552" y="487736"/>
                </a:lnTo>
                <a:lnTo>
                  <a:pt x="2867137" y="456773"/>
                </a:lnTo>
                <a:lnTo>
                  <a:pt x="2833919" y="426664"/>
                </a:lnTo>
                <a:lnTo>
                  <a:pt x="2799916" y="397426"/>
                </a:lnTo>
                <a:lnTo>
                  <a:pt x="2765147" y="369077"/>
                </a:lnTo>
                <a:lnTo>
                  <a:pt x="2729630" y="341633"/>
                </a:lnTo>
                <a:lnTo>
                  <a:pt x="2693381" y="315112"/>
                </a:lnTo>
                <a:lnTo>
                  <a:pt x="2656419" y="289532"/>
                </a:lnTo>
                <a:lnTo>
                  <a:pt x="2618761" y="264910"/>
                </a:lnTo>
                <a:lnTo>
                  <a:pt x="2580426" y="241263"/>
                </a:lnTo>
                <a:lnTo>
                  <a:pt x="2541430" y="218609"/>
                </a:lnTo>
                <a:lnTo>
                  <a:pt x="2501793" y="196966"/>
                </a:lnTo>
                <a:lnTo>
                  <a:pt x="2461531" y="176350"/>
                </a:lnTo>
                <a:lnTo>
                  <a:pt x="2420662" y="156780"/>
                </a:lnTo>
                <a:lnTo>
                  <a:pt x="2379205" y="138272"/>
                </a:lnTo>
                <a:lnTo>
                  <a:pt x="2337176" y="120844"/>
                </a:lnTo>
                <a:lnTo>
                  <a:pt x="2294594" y="104513"/>
                </a:lnTo>
                <a:lnTo>
                  <a:pt x="2251476" y="89297"/>
                </a:lnTo>
                <a:lnTo>
                  <a:pt x="2207840" y="75213"/>
                </a:lnTo>
                <a:lnTo>
                  <a:pt x="2163705" y="62279"/>
                </a:lnTo>
                <a:lnTo>
                  <a:pt x="2119087" y="50512"/>
                </a:lnTo>
                <a:lnTo>
                  <a:pt x="2074004" y="39929"/>
                </a:lnTo>
                <a:lnTo>
                  <a:pt x="2028475" y="30549"/>
                </a:lnTo>
                <a:lnTo>
                  <a:pt x="1982516" y="22387"/>
                </a:lnTo>
                <a:lnTo>
                  <a:pt x="1936147" y="15463"/>
                </a:lnTo>
                <a:lnTo>
                  <a:pt x="1889384" y="9792"/>
                </a:lnTo>
                <a:lnTo>
                  <a:pt x="1842245" y="5393"/>
                </a:lnTo>
                <a:lnTo>
                  <a:pt x="1794748" y="2283"/>
                </a:lnTo>
                <a:lnTo>
                  <a:pt x="1746911" y="479"/>
                </a:lnTo>
                <a:lnTo>
                  <a:pt x="1698752" y="0"/>
                </a:lnTo>
                <a:close/>
              </a:path>
              <a:path w="3409950" h="1695450">
                <a:moveTo>
                  <a:pt x="3183248" y="853694"/>
                </a:moveTo>
                <a:lnTo>
                  <a:pt x="1702181" y="853694"/>
                </a:lnTo>
                <a:lnTo>
                  <a:pt x="1750120" y="854833"/>
                </a:lnTo>
                <a:lnTo>
                  <a:pt x="1797379" y="858582"/>
                </a:lnTo>
                <a:lnTo>
                  <a:pt x="1843888" y="864871"/>
                </a:lnTo>
                <a:lnTo>
                  <a:pt x="1889575" y="873631"/>
                </a:lnTo>
                <a:lnTo>
                  <a:pt x="1934370" y="884793"/>
                </a:lnTo>
                <a:lnTo>
                  <a:pt x="1978200" y="898286"/>
                </a:lnTo>
                <a:lnTo>
                  <a:pt x="2020996" y="914041"/>
                </a:lnTo>
                <a:lnTo>
                  <a:pt x="2062687" y="931989"/>
                </a:lnTo>
                <a:lnTo>
                  <a:pt x="2103201" y="952059"/>
                </a:lnTo>
                <a:lnTo>
                  <a:pt x="2142467" y="974183"/>
                </a:lnTo>
                <a:lnTo>
                  <a:pt x="2180415" y="998290"/>
                </a:lnTo>
                <a:lnTo>
                  <a:pt x="2216974" y="1024312"/>
                </a:lnTo>
                <a:lnTo>
                  <a:pt x="2252073" y="1052177"/>
                </a:lnTo>
                <a:lnTo>
                  <a:pt x="2285640" y="1081818"/>
                </a:lnTo>
                <a:lnTo>
                  <a:pt x="2317605" y="1113163"/>
                </a:lnTo>
                <a:lnTo>
                  <a:pt x="2347896" y="1146144"/>
                </a:lnTo>
                <a:lnTo>
                  <a:pt x="2376444" y="1180692"/>
                </a:lnTo>
                <a:lnTo>
                  <a:pt x="2403176" y="1216735"/>
                </a:lnTo>
                <a:lnTo>
                  <a:pt x="2428023" y="1254205"/>
                </a:lnTo>
                <a:lnTo>
                  <a:pt x="2450912" y="1293033"/>
                </a:lnTo>
                <a:lnTo>
                  <a:pt x="2471774" y="1333148"/>
                </a:lnTo>
                <a:lnTo>
                  <a:pt x="2490536" y="1374481"/>
                </a:lnTo>
                <a:lnTo>
                  <a:pt x="2507129" y="1416963"/>
                </a:lnTo>
                <a:lnTo>
                  <a:pt x="2521481" y="1460523"/>
                </a:lnTo>
                <a:lnTo>
                  <a:pt x="2533521" y="1505092"/>
                </a:lnTo>
                <a:lnTo>
                  <a:pt x="2543178" y="1550601"/>
                </a:lnTo>
                <a:lnTo>
                  <a:pt x="2550382" y="1596980"/>
                </a:lnTo>
                <a:lnTo>
                  <a:pt x="2555061" y="1644159"/>
                </a:lnTo>
                <a:lnTo>
                  <a:pt x="2557145" y="1692069"/>
                </a:lnTo>
                <a:lnTo>
                  <a:pt x="3409948" y="1678654"/>
                </a:lnTo>
                <a:lnTo>
                  <a:pt x="3409948" y="1648597"/>
                </a:lnTo>
                <a:lnTo>
                  <a:pt x="3409412" y="1630502"/>
                </a:lnTo>
                <a:lnTo>
                  <a:pt x="3406668" y="1582712"/>
                </a:lnTo>
                <a:lnTo>
                  <a:pt x="3402625" y="1535288"/>
                </a:lnTo>
                <a:lnTo>
                  <a:pt x="3397299" y="1488248"/>
                </a:lnTo>
                <a:lnTo>
                  <a:pt x="3390710" y="1441608"/>
                </a:lnTo>
                <a:lnTo>
                  <a:pt x="3382875" y="1395386"/>
                </a:lnTo>
                <a:lnTo>
                  <a:pt x="3373811" y="1349600"/>
                </a:lnTo>
                <a:lnTo>
                  <a:pt x="3363536" y="1304266"/>
                </a:lnTo>
                <a:lnTo>
                  <a:pt x="3352068" y="1259403"/>
                </a:lnTo>
                <a:lnTo>
                  <a:pt x="3339425" y="1215028"/>
                </a:lnTo>
                <a:lnTo>
                  <a:pt x="3325625" y="1171158"/>
                </a:lnTo>
                <a:lnTo>
                  <a:pt x="3310685" y="1127810"/>
                </a:lnTo>
                <a:lnTo>
                  <a:pt x="3294623" y="1085003"/>
                </a:lnTo>
                <a:lnTo>
                  <a:pt x="3277457" y="1042752"/>
                </a:lnTo>
                <a:lnTo>
                  <a:pt x="3259205" y="1001077"/>
                </a:lnTo>
                <a:lnTo>
                  <a:pt x="3239884" y="959994"/>
                </a:lnTo>
                <a:lnTo>
                  <a:pt x="3219512" y="919521"/>
                </a:lnTo>
                <a:lnTo>
                  <a:pt x="3198107" y="879675"/>
                </a:lnTo>
                <a:lnTo>
                  <a:pt x="3183248" y="853694"/>
                </a:lnTo>
                <a:close/>
              </a:path>
            </a:pathLst>
          </a:custGeom>
          <a:solidFill>
            <a:srgbClr val="82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B758B8-4B78-4063-95E1-C3897DBD6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7588" y="3885552"/>
            <a:ext cx="13725525" cy="1385892"/>
          </a:xfrm>
        </p:spPr>
        <p:txBody>
          <a:bodyPr anchor="b"/>
          <a:lstStyle>
            <a:lvl1pPr algn="ctr">
              <a:defRPr sz="90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AFB469-DB3C-415C-9E08-65A27EB67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7588" y="5409728"/>
            <a:ext cx="13725525" cy="554319"/>
          </a:xfrm>
        </p:spPr>
        <p:txBody>
          <a:bodyPr/>
          <a:lstStyle>
            <a:lvl1pPr marL="0" indent="0" algn="ctr">
              <a:buNone/>
              <a:defRPr sz="3602"/>
            </a:lvl1pPr>
            <a:lvl2pPr marL="686257" indent="0" algn="ctr">
              <a:buNone/>
              <a:defRPr sz="3002"/>
            </a:lvl2pPr>
            <a:lvl3pPr marL="1372514" indent="0" algn="ctr">
              <a:buNone/>
              <a:defRPr sz="2702"/>
            </a:lvl3pPr>
            <a:lvl4pPr marL="2058772" indent="0" algn="ctr">
              <a:buNone/>
              <a:defRPr sz="2402"/>
            </a:lvl4pPr>
            <a:lvl5pPr marL="2745029" indent="0" algn="ctr">
              <a:buNone/>
              <a:defRPr sz="2402"/>
            </a:lvl5pPr>
            <a:lvl6pPr marL="3431286" indent="0" algn="ctr">
              <a:buNone/>
              <a:defRPr sz="2402"/>
            </a:lvl6pPr>
            <a:lvl7pPr marL="4117543" indent="0" algn="ctr">
              <a:buNone/>
              <a:defRPr sz="2402"/>
            </a:lvl7pPr>
            <a:lvl8pPr marL="4803800" indent="0" algn="ctr">
              <a:buNone/>
              <a:defRPr sz="2402"/>
            </a:lvl8pPr>
            <a:lvl9pPr marL="5490058" indent="0" algn="ctr">
              <a:buNone/>
              <a:defRPr sz="2402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253066-8F28-4A06-97F5-6CD08BA6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5035" y="9578721"/>
            <a:ext cx="4209161" cy="276999"/>
          </a:xfrm>
        </p:spPr>
        <p:txBody>
          <a:bodyPr/>
          <a:lstStyle/>
          <a:p>
            <a:fld id="{C667DA9D-77CA-447E-A42A-5B2BA95C2DB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DAD756-67E5-4D2A-962E-80730BACE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22238" y="9578721"/>
            <a:ext cx="5856224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F50F89-EA8B-470C-B739-437102DD8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176505" y="9578721"/>
            <a:ext cx="4209161" cy="276999"/>
          </a:xfrm>
        </p:spPr>
        <p:txBody>
          <a:bodyPr/>
          <a:lstStyle/>
          <a:p>
            <a:fld id="{37AF5D13-E0D4-430E-8B50-62AAD182B3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5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8731" y="623240"/>
            <a:ext cx="16203237" cy="631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64919" y="2803339"/>
            <a:ext cx="12170861" cy="3080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27316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22238" y="9578721"/>
            <a:ext cx="5856224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503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7650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824F8-C0CE-4B38-8721-20DE65633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7588" y="5149851"/>
            <a:ext cx="13725525" cy="166217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Курсовая работа на тему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SAFIYA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модулю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управления данными предприятия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группы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RI-2301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Хайруллаев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Акмалжон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AD4FA3-3C1D-4DA1-AB17-0FE5349F8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207" y="931097"/>
            <a:ext cx="2760287" cy="348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81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87902" y="0"/>
            <a:ext cx="1900555" cy="1593215"/>
          </a:xfrm>
          <a:custGeom>
            <a:avLst/>
            <a:gdLst/>
            <a:ahLst/>
            <a:cxnLst/>
            <a:rect l="l" t="t" r="r" b="b"/>
            <a:pathLst>
              <a:path w="1900555" h="1593215">
                <a:moveTo>
                  <a:pt x="310837" y="0"/>
                </a:moveTo>
                <a:lnTo>
                  <a:pt x="0" y="0"/>
                </a:lnTo>
                <a:lnTo>
                  <a:pt x="2855" y="15843"/>
                </a:lnTo>
                <a:lnTo>
                  <a:pt x="12465" y="62572"/>
                </a:lnTo>
                <a:lnTo>
                  <a:pt x="23169" y="108865"/>
                </a:lnTo>
                <a:lnTo>
                  <a:pt x="34955" y="154709"/>
                </a:lnTo>
                <a:lnTo>
                  <a:pt x="47807" y="200092"/>
                </a:lnTo>
                <a:lnTo>
                  <a:pt x="61710" y="244998"/>
                </a:lnTo>
                <a:lnTo>
                  <a:pt x="76650" y="289416"/>
                </a:lnTo>
                <a:lnTo>
                  <a:pt x="92612" y="333331"/>
                </a:lnTo>
                <a:lnTo>
                  <a:pt x="109581" y="376730"/>
                </a:lnTo>
                <a:lnTo>
                  <a:pt x="127543" y="419601"/>
                </a:lnTo>
                <a:lnTo>
                  <a:pt x="146483" y="461928"/>
                </a:lnTo>
                <a:lnTo>
                  <a:pt x="166386" y="503700"/>
                </a:lnTo>
                <a:lnTo>
                  <a:pt x="187238" y="544903"/>
                </a:lnTo>
                <a:lnTo>
                  <a:pt x="209024" y="585523"/>
                </a:lnTo>
                <a:lnTo>
                  <a:pt x="231729" y="625546"/>
                </a:lnTo>
                <a:lnTo>
                  <a:pt x="255338" y="664961"/>
                </a:lnTo>
                <a:lnTo>
                  <a:pt x="279837" y="703752"/>
                </a:lnTo>
                <a:lnTo>
                  <a:pt x="305212" y="741907"/>
                </a:lnTo>
                <a:lnTo>
                  <a:pt x="331447" y="779413"/>
                </a:lnTo>
                <a:lnTo>
                  <a:pt x="358527" y="816256"/>
                </a:lnTo>
                <a:lnTo>
                  <a:pt x="386439" y="852422"/>
                </a:lnTo>
                <a:lnTo>
                  <a:pt x="415167" y="887899"/>
                </a:lnTo>
                <a:lnTo>
                  <a:pt x="444697" y="922672"/>
                </a:lnTo>
                <a:lnTo>
                  <a:pt x="475014" y="956730"/>
                </a:lnTo>
                <a:lnTo>
                  <a:pt x="506103" y="990057"/>
                </a:lnTo>
                <a:lnTo>
                  <a:pt x="537949" y="1022641"/>
                </a:lnTo>
                <a:lnTo>
                  <a:pt x="570539" y="1054468"/>
                </a:lnTo>
                <a:lnTo>
                  <a:pt x="603857" y="1085525"/>
                </a:lnTo>
                <a:lnTo>
                  <a:pt x="637888" y="1115799"/>
                </a:lnTo>
                <a:lnTo>
                  <a:pt x="672618" y="1145276"/>
                </a:lnTo>
                <a:lnTo>
                  <a:pt x="708033" y="1173943"/>
                </a:lnTo>
                <a:lnTo>
                  <a:pt x="744116" y="1201786"/>
                </a:lnTo>
                <a:lnTo>
                  <a:pt x="780855" y="1228792"/>
                </a:lnTo>
                <a:lnTo>
                  <a:pt x="818234" y="1254948"/>
                </a:lnTo>
                <a:lnTo>
                  <a:pt x="856238" y="1280241"/>
                </a:lnTo>
                <a:lnTo>
                  <a:pt x="894852" y="1304656"/>
                </a:lnTo>
                <a:lnTo>
                  <a:pt x="934063" y="1328181"/>
                </a:lnTo>
                <a:lnTo>
                  <a:pt x="973855" y="1350802"/>
                </a:lnTo>
                <a:lnTo>
                  <a:pt x="1014214" y="1372505"/>
                </a:lnTo>
                <a:lnTo>
                  <a:pt x="1055124" y="1393278"/>
                </a:lnTo>
                <a:lnTo>
                  <a:pt x="1096572" y="1413107"/>
                </a:lnTo>
                <a:lnTo>
                  <a:pt x="1138542" y="1431979"/>
                </a:lnTo>
                <a:lnTo>
                  <a:pt x="1181021" y="1449880"/>
                </a:lnTo>
                <a:lnTo>
                  <a:pt x="1223992" y="1466797"/>
                </a:lnTo>
                <a:lnTo>
                  <a:pt x="1267442" y="1482716"/>
                </a:lnTo>
                <a:lnTo>
                  <a:pt x="1311355" y="1497625"/>
                </a:lnTo>
                <a:lnTo>
                  <a:pt x="1355718" y="1511509"/>
                </a:lnTo>
                <a:lnTo>
                  <a:pt x="1400515" y="1524355"/>
                </a:lnTo>
                <a:lnTo>
                  <a:pt x="1445732" y="1536151"/>
                </a:lnTo>
                <a:lnTo>
                  <a:pt x="1491354" y="1546882"/>
                </a:lnTo>
                <a:lnTo>
                  <a:pt x="1537366" y="1556535"/>
                </a:lnTo>
                <a:lnTo>
                  <a:pt x="1583754" y="1565097"/>
                </a:lnTo>
                <a:lnTo>
                  <a:pt x="1630502" y="1572554"/>
                </a:lnTo>
                <a:lnTo>
                  <a:pt x="1677597" y="1578894"/>
                </a:lnTo>
                <a:lnTo>
                  <a:pt x="1725024" y="1584102"/>
                </a:lnTo>
                <a:lnTo>
                  <a:pt x="1772767" y="1588165"/>
                </a:lnTo>
                <a:lnTo>
                  <a:pt x="1820813" y="1591071"/>
                </a:lnTo>
                <a:lnTo>
                  <a:pt x="1869145" y="1592805"/>
                </a:lnTo>
                <a:lnTo>
                  <a:pt x="1900135" y="1593155"/>
                </a:lnTo>
                <a:lnTo>
                  <a:pt x="1900135" y="1288420"/>
                </a:lnTo>
                <a:lnTo>
                  <a:pt x="1868511" y="1287988"/>
                </a:lnTo>
                <a:lnTo>
                  <a:pt x="1819982" y="1285903"/>
                </a:lnTo>
                <a:lnTo>
                  <a:pt x="1771805" y="1282420"/>
                </a:lnTo>
                <a:lnTo>
                  <a:pt x="1723999" y="1277556"/>
                </a:lnTo>
                <a:lnTo>
                  <a:pt x="1676587" y="1271332"/>
                </a:lnTo>
                <a:lnTo>
                  <a:pt x="1629589" y="1263767"/>
                </a:lnTo>
                <a:lnTo>
                  <a:pt x="1583026" y="1254880"/>
                </a:lnTo>
                <a:lnTo>
                  <a:pt x="1536920" y="1244689"/>
                </a:lnTo>
                <a:lnTo>
                  <a:pt x="1491291" y="1233214"/>
                </a:lnTo>
                <a:lnTo>
                  <a:pt x="1446160" y="1220475"/>
                </a:lnTo>
                <a:lnTo>
                  <a:pt x="1401548" y="1206490"/>
                </a:lnTo>
                <a:lnTo>
                  <a:pt x="1357477" y="1191278"/>
                </a:lnTo>
                <a:lnTo>
                  <a:pt x="1313967" y="1174859"/>
                </a:lnTo>
                <a:lnTo>
                  <a:pt x="1271040" y="1157251"/>
                </a:lnTo>
                <a:lnTo>
                  <a:pt x="1228716" y="1138475"/>
                </a:lnTo>
                <a:lnTo>
                  <a:pt x="1187017" y="1118548"/>
                </a:lnTo>
                <a:lnTo>
                  <a:pt x="1145963" y="1097490"/>
                </a:lnTo>
                <a:lnTo>
                  <a:pt x="1105576" y="1075321"/>
                </a:lnTo>
                <a:lnTo>
                  <a:pt x="1065876" y="1052059"/>
                </a:lnTo>
                <a:lnTo>
                  <a:pt x="1026885" y="1027724"/>
                </a:lnTo>
                <a:lnTo>
                  <a:pt x="988623" y="1002334"/>
                </a:lnTo>
                <a:lnTo>
                  <a:pt x="951112" y="975909"/>
                </a:lnTo>
                <a:lnTo>
                  <a:pt x="914372" y="948468"/>
                </a:lnTo>
                <a:lnTo>
                  <a:pt x="878425" y="920030"/>
                </a:lnTo>
                <a:lnTo>
                  <a:pt x="843292" y="890614"/>
                </a:lnTo>
                <a:lnTo>
                  <a:pt x="808994" y="860240"/>
                </a:lnTo>
                <a:lnTo>
                  <a:pt x="775551" y="828926"/>
                </a:lnTo>
                <a:lnTo>
                  <a:pt x="742985" y="796691"/>
                </a:lnTo>
                <a:lnTo>
                  <a:pt x="711316" y="763556"/>
                </a:lnTo>
                <a:lnTo>
                  <a:pt x="680567" y="729538"/>
                </a:lnTo>
                <a:lnTo>
                  <a:pt x="650757" y="694657"/>
                </a:lnTo>
                <a:lnTo>
                  <a:pt x="621908" y="658932"/>
                </a:lnTo>
                <a:lnTo>
                  <a:pt x="594041" y="622383"/>
                </a:lnTo>
                <a:lnTo>
                  <a:pt x="567176" y="585028"/>
                </a:lnTo>
                <a:lnTo>
                  <a:pt x="541336" y="546886"/>
                </a:lnTo>
                <a:lnTo>
                  <a:pt x="516540" y="507978"/>
                </a:lnTo>
                <a:lnTo>
                  <a:pt x="492811" y="468321"/>
                </a:lnTo>
                <a:lnTo>
                  <a:pt x="470168" y="427935"/>
                </a:lnTo>
                <a:lnTo>
                  <a:pt x="448633" y="386839"/>
                </a:lnTo>
                <a:lnTo>
                  <a:pt x="428227" y="345052"/>
                </a:lnTo>
                <a:lnTo>
                  <a:pt x="408972" y="302594"/>
                </a:lnTo>
                <a:lnTo>
                  <a:pt x="390887" y="259483"/>
                </a:lnTo>
                <a:lnTo>
                  <a:pt x="373994" y="215739"/>
                </a:lnTo>
                <a:lnTo>
                  <a:pt x="358314" y="171380"/>
                </a:lnTo>
                <a:lnTo>
                  <a:pt x="343869" y="126427"/>
                </a:lnTo>
                <a:lnTo>
                  <a:pt x="330678" y="80898"/>
                </a:lnTo>
                <a:lnTo>
                  <a:pt x="318764" y="34811"/>
                </a:lnTo>
                <a:lnTo>
                  <a:pt x="310837" y="0"/>
                </a:lnTo>
                <a:close/>
              </a:path>
            </a:pathLst>
          </a:custGeom>
          <a:solidFill>
            <a:srgbClr val="82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037238"/>
            <a:ext cx="1919605" cy="2249805"/>
          </a:xfrm>
          <a:custGeom>
            <a:avLst/>
            <a:gdLst/>
            <a:ahLst/>
            <a:cxnLst/>
            <a:rect l="l" t="t" r="r" b="b"/>
            <a:pathLst>
              <a:path w="1919605" h="2249804">
                <a:moveTo>
                  <a:pt x="0" y="0"/>
                </a:moveTo>
                <a:lnTo>
                  <a:pt x="0" y="450361"/>
                </a:lnTo>
                <a:lnTo>
                  <a:pt x="5435" y="451644"/>
                </a:lnTo>
                <a:lnTo>
                  <a:pt x="52312" y="463950"/>
                </a:lnTo>
                <a:lnTo>
                  <a:pt x="98687" y="477362"/>
                </a:lnTo>
                <a:lnTo>
                  <a:pt x="144546" y="491863"/>
                </a:lnTo>
                <a:lnTo>
                  <a:pt x="189876" y="507439"/>
                </a:lnTo>
                <a:lnTo>
                  <a:pt x="234663" y="524073"/>
                </a:lnTo>
                <a:lnTo>
                  <a:pt x="278893" y="541750"/>
                </a:lnTo>
                <a:lnTo>
                  <a:pt x="322553" y="560453"/>
                </a:lnTo>
                <a:lnTo>
                  <a:pt x="365630" y="580167"/>
                </a:lnTo>
                <a:lnTo>
                  <a:pt x="408108" y="600876"/>
                </a:lnTo>
                <a:lnTo>
                  <a:pt x="449976" y="622565"/>
                </a:lnTo>
                <a:lnTo>
                  <a:pt x="491219" y="645216"/>
                </a:lnTo>
                <a:lnTo>
                  <a:pt x="531824" y="668815"/>
                </a:lnTo>
                <a:lnTo>
                  <a:pt x="571777" y="693346"/>
                </a:lnTo>
                <a:lnTo>
                  <a:pt x="611065" y="718792"/>
                </a:lnTo>
                <a:lnTo>
                  <a:pt x="649674" y="745139"/>
                </a:lnTo>
                <a:lnTo>
                  <a:pt x="687589" y="772369"/>
                </a:lnTo>
                <a:lnTo>
                  <a:pt x="724799" y="800468"/>
                </a:lnTo>
                <a:lnTo>
                  <a:pt x="761289" y="829419"/>
                </a:lnTo>
                <a:lnTo>
                  <a:pt x="797045" y="859207"/>
                </a:lnTo>
                <a:lnTo>
                  <a:pt x="832054" y="889816"/>
                </a:lnTo>
                <a:lnTo>
                  <a:pt x="866303" y="921229"/>
                </a:lnTo>
                <a:lnTo>
                  <a:pt x="899777" y="953432"/>
                </a:lnTo>
                <a:lnTo>
                  <a:pt x="932463" y="986408"/>
                </a:lnTo>
                <a:lnTo>
                  <a:pt x="964347" y="1020141"/>
                </a:lnTo>
                <a:lnTo>
                  <a:pt x="995417" y="1054616"/>
                </a:lnTo>
                <a:lnTo>
                  <a:pt x="1025658" y="1089817"/>
                </a:lnTo>
                <a:lnTo>
                  <a:pt x="1055056" y="1125727"/>
                </a:lnTo>
                <a:lnTo>
                  <a:pt x="1083598" y="1162332"/>
                </a:lnTo>
                <a:lnTo>
                  <a:pt x="1111271" y="1199614"/>
                </a:lnTo>
                <a:lnTo>
                  <a:pt x="1138061" y="1237559"/>
                </a:lnTo>
                <a:lnTo>
                  <a:pt x="1163954" y="1276151"/>
                </a:lnTo>
                <a:lnTo>
                  <a:pt x="1188936" y="1315373"/>
                </a:lnTo>
                <a:lnTo>
                  <a:pt x="1212995" y="1355211"/>
                </a:lnTo>
                <a:lnTo>
                  <a:pt x="1236116" y="1395647"/>
                </a:lnTo>
                <a:lnTo>
                  <a:pt x="1258285" y="1436666"/>
                </a:lnTo>
                <a:lnTo>
                  <a:pt x="1279490" y="1478253"/>
                </a:lnTo>
                <a:lnTo>
                  <a:pt x="1299717" y="1520391"/>
                </a:lnTo>
                <a:lnTo>
                  <a:pt x="1318951" y="1563065"/>
                </a:lnTo>
                <a:lnTo>
                  <a:pt x="1337180" y="1606259"/>
                </a:lnTo>
                <a:lnTo>
                  <a:pt x="1354389" y="1649957"/>
                </a:lnTo>
                <a:lnTo>
                  <a:pt x="1370566" y="1694143"/>
                </a:lnTo>
                <a:lnTo>
                  <a:pt x="1385696" y="1738801"/>
                </a:lnTo>
                <a:lnTo>
                  <a:pt x="1399766" y="1783915"/>
                </a:lnTo>
                <a:lnTo>
                  <a:pt x="1412762" y="1829471"/>
                </a:lnTo>
                <a:lnTo>
                  <a:pt x="1424671" y="1875451"/>
                </a:lnTo>
                <a:lnTo>
                  <a:pt x="1435480" y="1921840"/>
                </a:lnTo>
                <a:lnTo>
                  <a:pt x="1445173" y="1968622"/>
                </a:lnTo>
                <a:lnTo>
                  <a:pt x="1453739" y="2015781"/>
                </a:lnTo>
                <a:lnTo>
                  <a:pt x="1461163" y="2063302"/>
                </a:lnTo>
                <a:lnTo>
                  <a:pt x="1467431" y="2111169"/>
                </a:lnTo>
                <a:lnTo>
                  <a:pt x="1472531" y="2159365"/>
                </a:lnTo>
                <a:lnTo>
                  <a:pt x="1476448" y="2207875"/>
                </a:lnTo>
                <a:lnTo>
                  <a:pt x="1478783" y="2249760"/>
                </a:lnTo>
                <a:lnTo>
                  <a:pt x="1919001" y="2249760"/>
                </a:lnTo>
                <a:lnTo>
                  <a:pt x="1916589" y="2199897"/>
                </a:lnTo>
                <a:lnTo>
                  <a:pt x="1913232" y="2151338"/>
                </a:lnTo>
                <a:lnTo>
                  <a:pt x="1908907" y="2103026"/>
                </a:lnTo>
                <a:lnTo>
                  <a:pt x="1903624" y="2054974"/>
                </a:lnTo>
                <a:lnTo>
                  <a:pt x="1897392" y="2007190"/>
                </a:lnTo>
                <a:lnTo>
                  <a:pt x="1890219" y="1959685"/>
                </a:lnTo>
                <a:lnTo>
                  <a:pt x="1882116" y="1912471"/>
                </a:lnTo>
                <a:lnTo>
                  <a:pt x="1873090" y="1865556"/>
                </a:lnTo>
                <a:lnTo>
                  <a:pt x="1863150" y="1818953"/>
                </a:lnTo>
                <a:lnTo>
                  <a:pt x="1852307" y="1772671"/>
                </a:lnTo>
                <a:lnTo>
                  <a:pt x="1840568" y="1726721"/>
                </a:lnTo>
                <a:lnTo>
                  <a:pt x="1827943" y="1681113"/>
                </a:lnTo>
                <a:lnTo>
                  <a:pt x="1814441" y="1635858"/>
                </a:lnTo>
                <a:lnTo>
                  <a:pt x="1800071" y="1590966"/>
                </a:lnTo>
                <a:lnTo>
                  <a:pt x="1784841" y="1546448"/>
                </a:lnTo>
                <a:lnTo>
                  <a:pt x="1768761" y="1502314"/>
                </a:lnTo>
                <a:lnTo>
                  <a:pt x="1751840" y="1458575"/>
                </a:lnTo>
                <a:lnTo>
                  <a:pt x="1734087" y="1415241"/>
                </a:lnTo>
                <a:lnTo>
                  <a:pt x="1715511" y="1372323"/>
                </a:lnTo>
                <a:lnTo>
                  <a:pt x="1696120" y="1329831"/>
                </a:lnTo>
                <a:lnTo>
                  <a:pt x="1675924" y="1287775"/>
                </a:lnTo>
                <a:lnTo>
                  <a:pt x="1654932" y="1246167"/>
                </a:lnTo>
                <a:lnTo>
                  <a:pt x="1633153" y="1205016"/>
                </a:lnTo>
                <a:lnTo>
                  <a:pt x="1610596" y="1164333"/>
                </a:lnTo>
                <a:lnTo>
                  <a:pt x="1587270" y="1124129"/>
                </a:lnTo>
                <a:lnTo>
                  <a:pt x="1563183" y="1084414"/>
                </a:lnTo>
                <a:lnTo>
                  <a:pt x="1538346" y="1045199"/>
                </a:lnTo>
                <a:lnTo>
                  <a:pt x="1512766" y="1006494"/>
                </a:lnTo>
                <a:lnTo>
                  <a:pt x="1486453" y="968309"/>
                </a:lnTo>
                <a:lnTo>
                  <a:pt x="1459416" y="930655"/>
                </a:lnTo>
                <a:lnTo>
                  <a:pt x="1431664" y="893542"/>
                </a:lnTo>
                <a:lnTo>
                  <a:pt x="1403205" y="856982"/>
                </a:lnTo>
                <a:lnTo>
                  <a:pt x="1374050" y="820984"/>
                </a:lnTo>
                <a:lnTo>
                  <a:pt x="1344207" y="785559"/>
                </a:lnTo>
                <a:lnTo>
                  <a:pt x="1313684" y="750717"/>
                </a:lnTo>
                <a:lnTo>
                  <a:pt x="1282491" y="716469"/>
                </a:lnTo>
                <a:lnTo>
                  <a:pt x="1250638" y="682826"/>
                </a:lnTo>
                <a:lnTo>
                  <a:pt x="1218132" y="649797"/>
                </a:lnTo>
                <a:lnTo>
                  <a:pt x="1184983" y="617394"/>
                </a:lnTo>
                <a:lnTo>
                  <a:pt x="1151200" y="585626"/>
                </a:lnTo>
                <a:lnTo>
                  <a:pt x="1116792" y="554505"/>
                </a:lnTo>
                <a:lnTo>
                  <a:pt x="1081768" y="524041"/>
                </a:lnTo>
                <a:lnTo>
                  <a:pt x="1046137" y="494244"/>
                </a:lnTo>
                <a:lnTo>
                  <a:pt x="1009908" y="465124"/>
                </a:lnTo>
                <a:lnTo>
                  <a:pt x="973089" y="436693"/>
                </a:lnTo>
                <a:lnTo>
                  <a:pt x="935691" y="408961"/>
                </a:lnTo>
                <a:lnTo>
                  <a:pt x="897722" y="381938"/>
                </a:lnTo>
                <a:lnTo>
                  <a:pt x="859191" y="355634"/>
                </a:lnTo>
                <a:lnTo>
                  <a:pt x="820107" y="330061"/>
                </a:lnTo>
                <a:lnTo>
                  <a:pt x="780478" y="305228"/>
                </a:lnTo>
                <a:lnTo>
                  <a:pt x="740315" y="281146"/>
                </a:lnTo>
                <a:lnTo>
                  <a:pt x="699626" y="257826"/>
                </a:lnTo>
                <a:lnTo>
                  <a:pt x="658419" y="235278"/>
                </a:lnTo>
                <a:lnTo>
                  <a:pt x="616705" y="213513"/>
                </a:lnTo>
                <a:lnTo>
                  <a:pt x="574492" y="192541"/>
                </a:lnTo>
                <a:lnTo>
                  <a:pt x="531789" y="172372"/>
                </a:lnTo>
                <a:lnTo>
                  <a:pt x="488605" y="153017"/>
                </a:lnTo>
                <a:lnTo>
                  <a:pt x="444948" y="134487"/>
                </a:lnTo>
                <a:lnTo>
                  <a:pt x="400829" y="116792"/>
                </a:lnTo>
                <a:lnTo>
                  <a:pt x="356256" y="99942"/>
                </a:lnTo>
                <a:lnTo>
                  <a:pt x="311238" y="83948"/>
                </a:lnTo>
                <a:lnTo>
                  <a:pt x="265784" y="68821"/>
                </a:lnTo>
                <a:lnTo>
                  <a:pt x="219904" y="54570"/>
                </a:lnTo>
                <a:lnTo>
                  <a:pt x="173605" y="41207"/>
                </a:lnTo>
                <a:lnTo>
                  <a:pt x="126897" y="28742"/>
                </a:lnTo>
                <a:lnTo>
                  <a:pt x="79790" y="17185"/>
                </a:lnTo>
                <a:lnTo>
                  <a:pt x="32291" y="6547"/>
                </a:lnTo>
                <a:lnTo>
                  <a:pt x="0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59532" y="1862658"/>
            <a:ext cx="6376417" cy="550151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790"/>
              </a:spcBef>
            </a:pPr>
            <a:r>
              <a:rPr lang="ru-RU" sz="3450" spc="75" dirty="0">
                <a:solidFill>
                  <a:srgbClr val="27316F"/>
                </a:solidFill>
                <a:latin typeface="Tahoma"/>
                <a:cs typeface="Tahoma"/>
              </a:rPr>
              <a:t>НАШИ ПРЕИМУЩЕСТВА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66152" y="2559050"/>
            <a:ext cx="8163188" cy="607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ru-RU" sz="3150" spc="180" dirty="0">
                <a:solidFill>
                  <a:srgbClr val="27316F"/>
                </a:solidFill>
                <a:latin typeface="Verdana"/>
                <a:cs typeface="Verdana"/>
              </a:rPr>
              <a:t>Учитывая ваши предпочтения, мы создадим незабываемое мероприятие от поиска места до его проведения. Комплекс услуг «мероприятия под ключ» включает в себя: подбор локации, создание индивидуального меню, состав развлекательной программы, предоставление мебели, техники и другого необходимого инвентаря.</a:t>
            </a:r>
            <a:endParaRPr sz="3150" dirty="0">
              <a:latin typeface="Verdana"/>
              <a:cs typeface="Verdana"/>
            </a:endParaRPr>
          </a:p>
        </p:txBody>
      </p:sp>
      <p:pic>
        <p:nvPicPr>
          <p:cNvPr id="2050" name="Picture 2" descr="https://safiabakery.uz/uploads/pages/page_16775930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150" y="1304388"/>
            <a:ext cx="5940951" cy="785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87902" y="0"/>
            <a:ext cx="1900555" cy="1593215"/>
          </a:xfrm>
          <a:custGeom>
            <a:avLst/>
            <a:gdLst/>
            <a:ahLst/>
            <a:cxnLst/>
            <a:rect l="l" t="t" r="r" b="b"/>
            <a:pathLst>
              <a:path w="1900555" h="1593215">
                <a:moveTo>
                  <a:pt x="310837" y="0"/>
                </a:moveTo>
                <a:lnTo>
                  <a:pt x="0" y="0"/>
                </a:lnTo>
                <a:lnTo>
                  <a:pt x="2855" y="15843"/>
                </a:lnTo>
                <a:lnTo>
                  <a:pt x="12465" y="62572"/>
                </a:lnTo>
                <a:lnTo>
                  <a:pt x="23169" y="108865"/>
                </a:lnTo>
                <a:lnTo>
                  <a:pt x="34955" y="154709"/>
                </a:lnTo>
                <a:lnTo>
                  <a:pt x="47807" y="200092"/>
                </a:lnTo>
                <a:lnTo>
                  <a:pt x="61710" y="244998"/>
                </a:lnTo>
                <a:lnTo>
                  <a:pt x="76650" y="289416"/>
                </a:lnTo>
                <a:lnTo>
                  <a:pt x="92612" y="333331"/>
                </a:lnTo>
                <a:lnTo>
                  <a:pt x="109581" y="376730"/>
                </a:lnTo>
                <a:lnTo>
                  <a:pt x="127543" y="419601"/>
                </a:lnTo>
                <a:lnTo>
                  <a:pt x="146483" y="461928"/>
                </a:lnTo>
                <a:lnTo>
                  <a:pt x="166386" y="503700"/>
                </a:lnTo>
                <a:lnTo>
                  <a:pt x="187238" y="544903"/>
                </a:lnTo>
                <a:lnTo>
                  <a:pt x="209024" y="585523"/>
                </a:lnTo>
                <a:lnTo>
                  <a:pt x="231729" y="625546"/>
                </a:lnTo>
                <a:lnTo>
                  <a:pt x="255338" y="664961"/>
                </a:lnTo>
                <a:lnTo>
                  <a:pt x="279837" y="703752"/>
                </a:lnTo>
                <a:lnTo>
                  <a:pt x="305212" y="741907"/>
                </a:lnTo>
                <a:lnTo>
                  <a:pt x="331447" y="779413"/>
                </a:lnTo>
                <a:lnTo>
                  <a:pt x="358527" y="816256"/>
                </a:lnTo>
                <a:lnTo>
                  <a:pt x="386439" y="852422"/>
                </a:lnTo>
                <a:lnTo>
                  <a:pt x="415167" y="887899"/>
                </a:lnTo>
                <a:lnTo>
                  <a:pt x="444697" y="922672"/>
                </a:lnTo>
                <a:lnTo>
                  <a:pt x="475014" y="956730"/>
                </a:lnTo>
                <a:lnTo>
                  <a:pt x="506103" y="990057"/>
                </a:lnTo>
                <a:lnTo>
                  <a:pt x="537949" y="1022641"/>
                </a:lnTo>
                <a:lnTo>
                  <a:pt x="570539" y="1054468"/>
                </a:lnTo>
                <a:lnTo>
                  <a:pt x="603857" y="1085525"/>
                </a:lnTo>
                <a:lnTo>
                  <a:pt x="637888" y="1115799"/>
                </a:lnTo>
                <a:lnTo>
                  <a:pt x="672618" y="1145276"/>
                </a:lnTo>
                <a:lnTo>
                  <a:pt x="708033" y="1173943"/>
                </a:lnTo>
                <a:lnTo>
                  <a:pt x="744116" y="1201786"/>
                </a:lnTo>
                <a:lnTo>
                  <a:pt x="780855" y="1228792"/>
                </a:lnTo>
                <a:lnTo>
                  <a:pt x="818234" y="1254948"/>
                </a:lnTo>
                <a:lnTo>
                  <a:pt x="856238" y="1280241"/>
                </a:lnTo>
                <a:lnTo>
                  <a:pt x="894852" y="1304656"/>
                </a:lnTo>
                <a:lnTo>
                  <a:pt x="934063" y="1328181"/>
                </a:lnTo>
                <a:lnTo>
                  <a:pt x="973855" y="1350802"/>
                </a:lnTo>
                <a:lnTo>
                  <a:pt x="1014214" y="1372505"/>
                </a:lnTo>
                <a:lnTo>
                  <a:pt x="1055124" y="1393278"/>
                </a:lnTo>
                <a:lnTo>
                  <a:pt x="1096572" y="1413107"/>
                </a:lnTo>
                <a:lnTo>
                  <a:pt x="1138542" y="1431979"/>
                </a:lnTo>
                <a:lnTo>
                  <a:pt x="1181021" y="1449880"/>
                </a:lnTo>
                <a:lnTo>
                  <a:pt x="1223992" y="1466797"/>
                </a:lnTo>
                <a:lnTo>
                  <a:pt x="1267442" y="1482716"/>
                </a:lnTo>
                <a:lnTo>
                  <a:pt x="1311355" y="1497625"/>
                </a:lnTo>
                <a:lnTo>
                  <a:pt x="1355718" y="1511509"/>
                </a:lnTo>
                <a:lnTo>
                  <a:pt x="1400515" y="1524355"/>
                </a:lnTo>
                <a:lnTo>
                  <a:pt x="1445732" y="1536151"/>
                </a:lnTo>
                <a:lnTo>
                  <a:pt x="1491354" y="1546882"/>
                </a:lnTo>
                <a:lnTo>
                  <a:pt x="1537366" y="1556535"/>
                </a:lnTo>
                <a:lnTo>
                  <a:pt x="1583754" y="1565097"/>
                </a:lnTo>
                <a:lnTo>
                  <a:pt x="1630502" y="1572554"/>
                </a:lnTo>
                <a:lnTo>
                  <a:pt x="1677597" y="1578894"/>
                </a:lnTo>
                <a:lnTo>
                  <a:pt x="1725024" y="1584102"/>
                </a:lnTo>
                <a:lnTo>
                  <a:pt x="1772767" y="1588165"/>
                </a:lnTo>
                <a:lnTo>
                  <a:pt x="1820813" y="1591071"/>
                </a:lnTo>
                <a:lnTo>
                  <a:pt x="1869145" y="1592805"/>
                </a:lnTo>
                <a:lnTo>
                  <a:pt x="1900135" y="1593155"/>
                </a:lnTo>
                <a:lnTo>
                  <a:pt x="1900135" y="1288420"/>
                </a:lnTo>
                <a:lnTo>
                  <a:pt x="1868511" y="1287988"/>
                </a:lnTo>
                <a:lnTo>
                  <a:pt x="1819982" y="1285903"/>
                </a:lnTo>
                <a:lnTo>
                  <a:pt x="1771805" y="1282420"/>
                </a:lnTo>
                <a:lnTo>
                  <a:pt x="1723999" y="1277556"/>
                </a:lnTo>
                <a:lnTo>
                  <a:pt x="1676587" y="1271332"/>
                </a:lnTo>
                <a:lnTo>
                  <a:pt x="1629589" y="1263767"/>
                </a:lnTo>
                <a:lnTo>
                  <a:pt x="1583026" y="1254880"/>
                </a:lnTo>
                <a:lnTo>
                  <a:pt x="1536920" y="1244689"/>
                </a:lnTo>
                <a:lnTo>
                  <a:pt x="1491291" y="1233214"/>
                </a:lnTo>
                <a:lnTo>
                  <a:pt x="1446160" y="1220475"/>
                </a:lnTo>
                <a:lnTo>
                  <a:pt x="1401548" y="1206490"/>
                </a:lnTo>
                <a:lnTo>
                  <a:pt x="1357477" y="1191278"/>
                </a:lnTo>
                <a:lnTo>
                  <a:pt x="1313967" y="1174859"/>
                </a:lnTo>
                <a:lnTo>
                  <a:pt x="1271040" y="1157251"/>
                </a:lnTo>
                <a:lnTo>
                  <a:pt x="1228716" y="1138475"/>
                </a:lnTo>
                <a:lnTo>
                  <a:pt x="1187017" y="1118548"/>
                </a:lnTo>
                <a:lnTo>
                  <a:pt x="1145963" y="1097490"/>
                </a:lnTo>
                <a:lnTo>
                  <a:pt x="1105576" y="1075321"/>
                </a:lnTo>
                <a:lnTo>
                  <a:pt x="1065876" y="1052059"/>
                </a:lnTo>
                <a:lnTo>
                  <a:pt x="1026885" y="1027724"/>
                </a:lnTo>
                <a:lnTo>
                  <a:pt x="988623" y="1002334"/>
                </a:lnTo>
                <a:lnTo>
                  <a:pt x="951112" y="975909"/>
                </a:lnTo>
                <a:lnTo>
                  <a:pt x="914372" y="948468"/>
                </a:lnTo>
                <a:lnTo>
                  <a:pt x="878425" y="920030"/>
                </a:lnTo>
                <a:lnTo>
                  <a:pt x="843292" y="890614"/>
                </a:lnTo>
                <a:lnTo>
                  <a:pt x="808994" y="860240"/>
                </a:lnTo>
                <a:lnTo>
                  <a:pt x="775551" y="828926"/>
                </a:lnTo>
                <a:lnTo>
                  <a:pt x="742985" y="796691"/>
                </a:lnTo>
                <a:lnTo>
                  <a:pt x="711316" y="763556"/>
                </a:lnTo>
                <a:lnTo>
                  <a:pt x="680567" y="729538"/>
                </a:lnTo>
                <a:lnTo>
                  <a:pt x="650757" y="694657"/>
                </a:lnTo>
                <a:lnTo>
                  <a:pt x="621908" y="658932"/>
                </a:lnTo>
                <a:lnTo>
                  <a:pt x="594041" y="622383"/>
                </a:lnTo>
                <a:lnTo>
                  <a:pt x="567176" y="585028"/>
                </a:lnTo>
                <a:lnTo>
                  <a:pt x="541336" y="546886"/>
                </a:lnTo>
                <a:lnTo>
                  <a:pt x="516540" y="507978"/>
                </a:lnTo>
                <a:lnTo>
                  <a:pt x="492811" y="468321"/>
                </a:lnTo>
                <a:lnTo>
                  <a:pt x="470168" y="427935"/>
                </a:lnTo>
                <a:lnTo>
                  <a:pt x="448633" y="386839"/>
                </a:lnTo>
                <a:lnTo>
                  <a:pt x="428227" y="345052"/>
                </a:lnTo>
                <a:lnTo>
                  <a:pt x="408972" y="302594"/>
                </a:lnTo>
                <a:lnTo>
                  <a:pt x="390887" y="259483"/>
                </a:lnTo>
                <a:lnTo>
                  <a:pt x="373994" y="215739"/>
                </a:lnTo>
                <a:lnTo>
                  <a:pt x="358314" y="171380"/>
                </a:lnTo>
                <a:lnTo>
                  <a:pt x="343869" y="126427"/>
                </a:lnTo>
                <a:lnTo>
                  <a:pt x="330678" y="80898"/>
                </a:lnTo>
                <a:lnTo>
                  <a:pt x="318764" y="34811"/>
                </a:lnTo>
                <a:lnTo>
                  <a:pt x="310837" y="0"/>
                </a:lnTo>
                <a:close/>
              </a:path>
            </a:pathLst>
          </a:custGeom>
          <a:solidFill>
            <a:srgbClr val="82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037249"/>
            <a:ext cx="1919605" cy="2249805"/>
          </a:xfrm>
          <a:custGeom>
            <a:avLst/>
            <a:gdLst/>
            <a:ahLst/>
            <a:cxnLst/>
            <a:rect l="l" t="t" r="r" b="b"/>
            <a:pathLst>
              <a:path w="1919605" h="2249804">
                <a:moveTo>
                  <a:pt x="0" y="0"/>
                </a:moveTo>
                <a:lnTo>
                  <a:pt x="0" y="450349"/>
                </a:lnTo>
                <a:lnTo>
                  <a:pt x="5435" y="451632"/>
                </a:lnTo>
                <a:lnTo>
                  <a:pt x="52312" y="463938"/>
                </a:lnTo>
                <a:lnTo>
                  <a:pt x="98687" y="477350"/>
                </a:lnTo>
                <a:lnTo>
                  <a:pt x="144546" y="491851"/>
                </a:lnTo>
                <a:lnTo>
                  <a:pt x="189876" y="507427"/>
                </a:lnTo>
                <a:lnTo>
                  <a:pt x="234663" y="524061"/>
                </a:lnTo>
                <a:lnTo>
                  <a:pt x="278893" y="541738"/>
                </a:lnTo>
                <a:lnTo>
                  <a:pt x="322553" y="560441"/>
                </a:lnTo>
                <a:lnTo>
                  <a:pt x="365630" y="580155"/>
                </a:lnTo>
                <a:lnTo>
                  <a:pt x="408108" y="600864"/>
                </a:lnTo>
                <a:lnTo>
                  <a:pt x="449976" y="622553"/>
                </a:lnTo>
                <a:lnTo>
                  <a:pt x="491219" y="645204"/>
                </a:lnTo>
                <a:lnTo>
                  <a:pt x="531824" y="668803"/>
                </a:lnTo>
                <a:lnTo>
                  <a:pt x="571777" y="693334"/>
                </a:lnTo>
                <a:lnTo>
                  <a:pt x="611065" y="718780"/>
                </a:lnTo>
                <a:lnTo>
                  <a:pt x="649674" y="745127"/>
                </a:lnTo>
                <a:lnTo>
                  <a:pt x="687589" y="772357"/>
                </a:lnTo>
                <a:lnTo>
                  <a:pt x="724799" y="800456"/>
                </a:lnTo>
                <a:lnTo>
                  <a:pt x="761289" y="829407"/>
                </a:lnTo>
                <a:lnTo>
                  <a:pt x="797045" y="859195"/>
                </a:lnTo>
                <a:lnTo>
                  <a:pt x="832054" y="889804"/>
                </a:lnTo>
                <a:lnTo>
                  <a:pt x="866303" y="921217"/>
                </a:lnTo>
                <a:lnTo>
                  <a:pt x="899777" y="953420"/>
                </a:lnTo>
                <a:lnTo>
                  <a:pt x="932463" y="986396"/>
                </a:lnTo>
                <a:lnTo>
                  <a:pt x="964347" y="1020129"/>
                </a:lnTo>
                <a:lnTo>
                  <a:pt x="995417" y="1054604"/>
                </a:lnTo>
                <a:lnTo>
                  <a:pt x="1025658" y="1089805"/>
                </a:lnTo>
                <a:lnTo>
                  <a:pt x="1055056" y="1125715"/>
                </a:lnTo>
                <a:lnTo>
                  <a:pt x="1083598" y="1162320"/>
                </a:lnTo>
                <a:lnTo>
                  <a:pt x="1111271" y="1199602"/>
                </a:lnTo>
                <a:lnTo>
                  <a:pt x="1138061" y="1237547"/>
                </a:lnTo>
                <a:lnTo>
                  <a:pt x="1163954" y="1276139"/>
                </a:lnTo>
                <a:lnTo>
                  <a:pt x="1188936" y="1315361"/>
                </a:lnTo>
                <a:lnTo>
                  <a:pt x="1212995" y="1355199"/>
                </a:lnTo>
                <a:lnTo>
                  <a:pt x="1236116" y="1395635"/>
                </a:lnTo>
                <a:lnTo>
                  <a:pt x="1258285" y="1436654"/>
                </a:lnTo>
                <a:lnTo>
                  <a:pt x="1279490" y="1478241"/>
                </a:lnTo>
                <a:lnTo>
                  <a:pt x="1299717" y="1520379"/>
                </a:lnTo>
                <a:lnTo>
                  <a:pt x="1318951" y="1563053"/>
                </a:lnTo>
                <a:lnTo>
                  <a:pt x="1337180" y="1606247"/>
                </a:lnTo>
                <a:lnTo>
                  <a:pt x="1354389" y="1649945"/>
                </a:lnTo>
                <a:lnTo>
                  <a:pt x="1370566" y="1694131"/>
                </a:lnTo>
                <a:lnTo>
                  <a:pt x="1385696" y="1738789"/>
                </a:lnTo>
                <a:lnTo>
                  <a:pt x="1399766" y="1783903"/>
                </a:lnTo>
                <a:lnTo>
                  <a:pt x="1412762" y="1829459"/>
                </a:lnTo>
                <a:lnTo>
                  <a:pt x="1424671" y="1875439"/>
                </a:lnTo>
                <a:lnTo>
                  <a:pt x="1435480" y="1921828"/>
                </a:lnTo>
                <a:lnTo>
                  <a:pt x="1445173" y="1968610"/>
                </a:lnTo>
                <a:lnTo>
                  <a:pt x="1453739" y="2015769"/>
                </a:lnTo>
                <a:lnTo>
                  <a:pt x="1461163" y="2063290"/>
                </a:lnTo>
                <a:lnTo>
                  <a:pt x="1467431" y="2111157"/>
                </a:lnTo>
                <a:lnTo>
                  <a:pt x="1472531" y="2159353"/>
                </a:lnTo>
                <a:lnTo>
                  <a:pt x="1476448" y="2207863"/>
                </a:lnTo>
                <a:lnTo>
                  <a:pt x="1478783" y="2249748"/>
                </a:lnTo>
                <a:lnTo>
                  <a:pt x="1919001" y="2249748"/>
                </a:lnTo>
                <a:lnTo>
                  <a:pt x="1916589" y="2199885"/>
                </a:lnTo>
                <a:lnTo>
                  <a:pt x="1913232" y="2151326"/>
                </a:lnTo>
                <a:lnTo>
                  <a:pt x="1908907" y="2103014"/>
                </a:lnTo>
                <a:lnTo>
                  <a:pt x="1903624" y="2054962"/>
                </a:lnTo>
                <a:lnTo>
                  <a:pt x="1897392" y="2007178"/>
                </a:lnTo>
                <a:lnTo>
                  <a:pt x="1890219" y="1959673"/>
                </a:lnTo>
                <a:lnTo>
                  <a:pt x="1882116" y="1912459"/>
                </a:lnTo>
                <a:lnTo>
                  <a:pt x="1873090" y="1865544"/>
                </a:lnTo>
                <a:lnTo>
                  <a:pt x="1863150" y="1818941"/>
                </a:lnTo>
                <a:lnTo>
                  <a:pt x="1852307" y="1772659"/>
                </a:lnTo>
                <a:lnTo>
                  <a:pt x="1840568" y="1726709"/>
                </a:lnTo>
                <a:lnTo>
                  <a:pt x="1827943" y="1681101"/>
                </a:lnTo>
                <a:lnTo>
                  <a:pt x="1814441" y="1635846"/>
                </a:lnTo>
                <a:lnTo>
                  <a:pt x="1800071" y="1590954"/>
                </a:lnTo>
                <a:lnTo>
                  <a:pt x="1784841" y="1546436"/>
                </a:lnTo>
                <a:lnTo>
                  <a:pt x="1768761" y="1502302"/>
                </a:lnTo>
                <a:lnTo>
                  <a:pt x="1751840" y="1458563"/>
                </a:lnTo>
                <a:lnTo>
                  <a:pt x="1734087" y="1415229"/>
                </a:lnTo>
                <a:lnTo>
                  <a:pt x="1715511" y="1372311"/>
                </a:lnTo>
                <a:lnTo>
                  <a:pt x="1696120" y="1329819"/>
                </a:lnTo>
                <a:lnTo>
                  <a:pt x="1675924" y="1287763"/>
                </a:lnTo>
                <a:lnTo>
                  <a:pt x="1654932" y="1246155"/>
                </a:lnTo>
                <a:lnTo>
                  <a:pt x="1633153" y="1205005"/>
                </a:lnTo>
                <a:lnTo>
                  <a:pt x="1610596" y="1164322"/>
                </a:lnTo>
                <a:lnTo>
                  <a:pt x="1587270" y="1124118"/>
                </a:lnTo>
                <a:lnTo>
                  <a:pt x="1563183" y="1084403"/>
                </a:lnTo>
                <a:lnTo>
                  <a:pt x="1538346" y="1045188"/>
                </a:lnTo>
                <a:lnTo>
                  <a:pt x="1512766" y="1006483"/>
                </a:lnTo>
                <a:lnTo>
                  <a:pt x="1486453" y="968298"/>
                </a:lnTo>
                <a:lnTo>
                  <a:pt x="1459416" y="930644"/>
                </a:lnTo>
                <a:lnTo>
                  <a:pt x="1431664" y="893532"/>
                </a:lnTo>
                <a:lnTo>
                  <a:pt x="1403205" y="856971"/>
                </a:lnTo>
                <a:lnTo>
                  <a:pt x="1374050" y="820973"/>
                </a:lnTo>
                <a:lnTo>
                  <a:pt x="1344207" y="785548"/>
                </a:lnTo>
                <a:lnTo>
                  <a:pt x="1313684" y="750707"/>
                </a:lnTo>
                <a:lnTo>
                  <a:pt x="1282491" y="716459"/>
                </a:lnTo>
                <a:lnTo>
                  <a:pt x="1250638" y="682816"/>
                </a:lnTo>
                <a:lnTo>
                  <a:pt x="1218132" y="649787"/>
                </a:lnTo>
                <a:lnTo>
                  <a:pt x="1184983" y="617384"/>
                </a:lnTo>
                <a:lnTo>
                  <a:pt x="1151200" y="585617"/>
                </a:lnTo>
                <a:lnTo>
                  <a:pt x="1116792" y="554496"/>
                </a:lnTo>
                <a:lnTo>
                  <a:pt x="1081768" y="524032"/>
                </a:lnTo>
                <a:lnTo>
                  <a:pt x="1046137" y="494235"/>
                </a:lnTo>
                <a:lnTo>
                  <a:pt x="1009908" y="465116"/>
                </a:lnTo>
                <a:lnTo>
                  <a:pt x="973089" y="436685"/>
                </a:lnTo>
                <a:lnTo>
                  <a:pt x="935691" y="408953"/>
                </a:lnTo>
                <a:lnTo>
                  <a:pt x="897722" y="381930"/>
                </a:lnTo>
                <a:lnTo>
                  <a:pt x="859191" y="355627"/>
                </a:lnTo>
                <a:lnTo>
                  <a:pt x="820107" y="330053"/>
                </a:lnTo>
                <a:lnTo>
                  <a:pt x="780478" y="305221"/>
                </a:lnTo>
                <a:lnTo>
                  <a:pt x="740315" y="281140"/>
                </a:lnTo>
                <a:lnTo>
                  <a:pt x="699626" y="257820"/>
                </a:lnTo>
                <a:lnTo>
                  <a:pt x="658419" y="235272"/>
                </a:lnTo>
                <a:lnTo>
                  <a:pt x="616705" y="213507"/>
                </a:lnTo>
                <a:lnTo>
                  <a:pt x="574492" y="192535"/>
                </a:lnTo>
                <a:lnTo>
                  <a:pt x="531789" y="172367"/>
                </a:lnTo>
                <a:lnTo>
                  <a:pt x="488605" y="153013"/>
                </a:lnTo>
                <a:lnTo>
                  <a:pt x="444948" y="134483"/>
                </a:lnTo>
                <a:lnTo>
                  <a:pt x="400829" y="116788"/>
                </a:lnTo>
                <a:lnTo>
                  <a:pt x="356256" y="99938"/>
                </a:lnTo>
                <a:lnTo>
                  <a:pt x="311238" y="83945"/>
                </a:lnTo>
                <a:lnTo>
                  <a:pt x="265784" y="68818"/>
                </a:lnTo>
                <a:lnTo>
                  <a:pt x="219904" y="54568"/>
                </a:lnTo>
                <a:lnTo>
                  <a:pt x="173605" y="41205"/>
                </a:lnTo>
                <a:lnTo>
                  <a:pt x="126897" y="28741"/>
                </a:lnTo>
                <a:lnTo>
                  <a:pt x="79790" y="17184"/>
                </a:lnTo>
                <a:lnTo>
                  <a:pt x="32291" y="6547"/>
                </a:lnTo>
                <a:lnTo>
                  <a:pt x="0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59532" y="1853133"/>
            <a:ext cx="659384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4200" spc="-215" dirty="0">
                <a:solidFill>
                  <a:srgbClr val="27316F"/>
                </a:solidFill>
              </a:rPr>
              <a:t>НАШИ ПАРТНЕРЫ</a:t>
            </a:r>
            <a:endParaRPr sz="4200" dirty="0"/>
          </a:p>
        </p:txBody>
      </p:sp>
      <p:sp>
        <p:nvSpPr>
          <p:cNvPr id="6" name="object 6"/>
          <p:cNvSpPr txBox="1"/>
          <p:nvPr/>
        </p:nvSpPr>
        <p:spPr>
          <a:xfrm>
            <a:off x="1825387" y="3267716"/>
            <a:ext cx="6590665" cy="220194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26200"/>
              </a:lnSpc>
              <a:spcBef>
                <a:spcPts val="125"/>
              </a:spcBef>
            </a:pPr>
            <a:r>
              <a:rPr lang="ru-RU" sz="2900" spc="185" dirty="0">
                <a:solidFill>
                  <a:srgbClr val="27316F"/>
                </a:solidFill>
                <a:latin typeface="Verdana"/>
                <a:cs typeface="Verdana"/>
              </a:rPr>
              <a:t>На протяжении 6 лет нам удалось создать огромное количество мероприятий разного формата.</a:t>
            </a:r>
            <a:endParaRPr sz="2900" dirty="0">
              <a:latin typeface="Verdana"/>
              <a:cs typeface="Verdana"/>
            </a:endParaRPr>
          </a:p>
        </p:txBody>
      </p:sp>
      <p:pic>
        <p:nvPicPr>
          <p:cNvPr id="3074" name="Picture 2" descr="https://safiabakery.uz/uploads/pages/page_167759196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50" y="1204205"/>
            <a:ext cx="6019800" cy="795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194" name="Picture 2" descr="https://safiabakery.uz/uploads/pages/pb_16963195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31750"/>
            <a:ext cx="62222468" cy="1028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3407E-6 -8.63132E-7 L -0.54207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8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194" name="Picture 2" descr="https://safiabakery.uz/uploads/pages/pb_16963195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4318" y="-31750"/>
            <a:ext cx="62222468" cy="1028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204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6572E-6 -8.63132E-7 L -0.54207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8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194" name="Picture 2" descr="https://safiabakery.uz/uploads/pages/pb_16963195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67918" y="-31750"/>
            <a:ext cx="62222468" cy="1028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978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732E-7 -8.63132E-7 L -0.54207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8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194" name="Picture 2" descr="https://safiabakery.uz/uploads/pages/pb_16963195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78250" y="-31750"/>
            <a:ext cx="62222468" cy="1028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475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50729E-7 -8.63132E-7 L -0.54207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99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94" name="Picture 2" descr="https://safiabakery.uz/uploads/pages/pb_16963195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98918" y="-31750"/>
            <a:ext cx="62222468" cy="1028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217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2623E-6 -8.63132E-7 L -0.54207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99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3178789" y="-62306"/>
            <a:ext cx="5096748" cy="103620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94" name="Picture 2" descr="https://safiabakery.uz/uploads/pages/pb_16963195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09250" y="-31750"/>
            <a:ext cx="62222468" cy="1028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459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977E-6 -8.63132E-7 L -0.54207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99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268" y="1598305"/>
            <a:ext cx="8001000" cy="677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35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099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80" y="8219"/>
                </a:lnTo>
                <a:lnTo>
                  <a:pt x="3174323" y="16101"/>
                </a:lnTo>
                <a:lnTo>
                  <a:pt x="3125016" y="24589"/>
                </a:lnTo>
                <a:lnTo>
                  <a:pt x="3075865" y="33680"/>
                </a:lnTo>
                <a:lnTo>
                  <a:pt x="3026877" y="43371"/>
                </a:lnTo>
                <a:lnTo>
                  <a:pt x="2978057" y="53659"/>
                </a:lnTo>
                <a:lnTo>
                  <a:pt x="2929410" y="64539"/>
                </a:lnTo>
                <a:lnTo>
                  <a:pt x="2880945" y="76010"/>
                </a:lnTo>
                <a:lnTo>
                  <a:pt x="2832665" y="88068"/>
                </a:lnTo>
                <a:lnTo>
                  <a:pt x="2784577" y="100711"/>
                </a:lnTo>
                <a:lnTo>
                  <a:pt x="2736688" y="113933"/>
                </a:lnTo>
                <a:lnTo>
                  <a:pt x="2689003" y="127734"/>
                </a:lnTo>
                <a:lnTo>
                  <a:pt x="2641527" y="142109"/>
                </a:lnTo>
                <a:lnTo>
                  <a:pt x="2594268" y="157055"/>
                </a:lnTo>
                <a:lnTo>
                  <a:pt x="2547231" y="172570"/>
                </a:lnTo>
                <a:lnTo>
                  <a:pt x="2500422" y="188650"/>
                </a:lnTo>
                <a:lnTo>
                  <a:pt x="2453847" y="205291"/>
                </a:lnTo>
                <a:lnTo>
                  <a:pt x="2407512" y="222491"/>
                </a:lnTo>
                <a:lnTo>
                  <a:pt x="2361422" y="240247"/>
                </a:lnTo>
                <a:lnTo>
                  <a:pt x="2315585" y="258556"/>
                </a:lnTo>
                <a:lnTo>
                  <a:pt x="2270006" y="277414"/>
                </a:lnTo>
                <a:lnTo>
                  <a:pt x="2224690" y="296817"/>
                </a:lnTo>
                <a:lnTo>
                  <a:pt x="2179645" y="316764"/>
                </a:lnTo>
                <a:lnTo>
                  <a:pt x="2134875" y="337251"/>
                </a:lnTo>
                <a:lnTo>
                  <a:pt x="2090387" y="358275"/>
                </a:lnTo>
                <a:lnTo>
                  <a:pt x="2046187" y="379832"/>
                </a:lnTo>
                <a:lnTo>
                  <a:pt x="2002281" y="401919"/>
                </a:lnTo>
                <a:lnTo>
                  <a:pt x="1958674" y="424534"/>
                </a:lnTo>
                <a:lnTo>
                  <a:pt x="1915373" y="447673"/>
                </a:lnTo>
                <a:lnTo>
                  <a:pt x="1872384" y="471332"/>
                </a:lnTo>
                <a:lnTo>
                  <a:pt x="1829713" y="495510"/>
                </a:lnTo>
                <a:lnTo>
                  <a:pt x="1787365" y="520202"/>
                </a:lnTo>
                <a:lnTo>
                  <a:pt x="1745347" y="545406"/>
                </a:lnTo>
                <a:lnTo>
                  <a:pt x="1703665" y="571118"/>
                </a:lnTo>
                <a:lnTo>
                  <a:pt x="1662324" y="597336"/>
                </a:lnTo>
                <a:lnTo>
                  <a:pt x="1621331" y="624055"/>
                </a:lnTo>
                <a:lnTo>
                  <a:pt x="1580692" y="651274"/>
                </a:lnTo>
                <a:lnTo>
                  <a:pt x="1540412" y="678988"/>
                </a:lnTo>
                <a:lnTo>
                  <a:pt x="1500498" y="707195"/>
                </a:lnTo>
                <a:lnTo>
                  <a:pt x="1460955" y="735891"/>
                </a:lnTo>
                <a:lnTo>
                  <a:pt x="1421789" y="765074"/>
                </a:lnTo>
                <a:lnTo>
                  <a:pt x="1383008" y="794739"/>
                </a:lnTo>
                <a:lnTo>
                  <a:pt x="1344615" y="824885"/>
                </a:lnTo>
                <a:lnTo>
                  <a:pt x="1306618" y="855508"/>
                </a:lnTo>
                <a:lnTo>
                  <a:pt x="1269023" y="886604"/>
                </a:lnTo>
                <a:lnTo>
                  <a:pt x="1231835" y="918171"/>
                </a:lnTo>
                <a:lnTo>
                  <a:pt x="1195060" y="950206"/>
                </a:lnTo>
                <a:lnTo>
                  <a:pt x="1158705" y="982705"/>
                </a:lnTo>
                <a:lnTo>
                  <a:pt x="1122775" y="1015664"/>
                </a:lnTo>
                <a:lnTo>
                  <a:pt x="1087276" y="1049082"/>
                </a:lnTo>
                <a:lnTo>
                  <a:pt x="1052215" y="1082955"/>
                </a:lnTo>
                <a:lnTo>
                  <a:pt x="1017596" y="1117279"/>
                </a:lnTo>
                <a:lnTo>
                  <a:pt x="983428" y="1152052"/>
                </a:lnTo>
                <a:lnTo>
                  <a:pt x="949714" y="1187270"/>
                </a:lnTo>
                <a:lnTo>
                  <a:pt x="916462" y="1222931"/>
                </a:lnTo>
                <a:lnTo>
                  <a:pt x="883677" y="1259031"/>
                </a:lnTo>
                <a:lnTo>
                  <a:pt x="851365" y="1295566"/>
                </a:lnTo>
                <a:lnTo>
                  <a:pt x="819532" y="1332535"/>
                </a:lnTo>
                <a:lnTo>
                  <a:pt x="786591" y="1371852"/>
                </a:lnTo>
                <a:lnTo>
                  <a:pt x="754293" y="1411518"/>
                </a:lnTo>
                <a:lnTo>
                  <a:pt x="722640" y="1451526"/>
                </a:lnTo>
                <a:lnTo>
                  <a:pt x="691615" y="1491892"/>
                </a:lnTo>
                <a:lnTo>
                  <a:pt x="661274" y="1532539"/>
                </a:lnTo>
                <a:lnTo>
                  <a:pt x="631566" y="1573529"/>
                </a:lnTo>
                <a:lnTo>
                  <a:pt x="602511" y="1614833"/>
                </a:lnTo>
                <a:lnTo>
                  <a:pt x="574111" y="1656443"/>
                </a:lnTo>
                <a:lnTo>
                  <a:pt x="546369" y="1698353"/>
                </a:lnTo>
                <a:lnTo>
                  <a:pt x="519286" y="1740554"/>
                </a:lnTo>
                <a:lnTo>
                  <a:pt x="492864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89" y="1912140"/>
                </a:lnTo>
                <a:lnTo>
                  <a:pt x="393835" y="1955696"/>
                </a:lnTo>
                <a:lnTo>
                  <a:pt x="370753" y="1999502"/>
                </a:lnTo>
                <a:lnTo>
                  <a:pt x="348346" y="2043550"/>
                </a:lnTo>
                <a:lnTo>
                  <a:pt x="326615" y="2087834"/>
                </a:lnTo>
                <a:lnTo>
                  <a:pt x="305563" y="2132346"/>
                </a:lnTo>
                <a:lnTo>
                  <a:pt x="285191" y="2177079"/>
                </a:lnTo>
                <a:lnTo>
                  <a:pt x="265503" y="2222027"/>
                </a:lnTo>
                <a:lnTo>
                  <a:pt x="246500" y="2267182"/>
                </a:lnTo>
                <a:lnTo>
                  <a:pt x="228184" y="2312536"/>
                </a:lnTo>
                <a:lnTo>
                  <a:pt x="210557" y="2358084"/>
                </a:lnTo>
                <a:lnTo>
                  <a:pt x="193623" y="2403818"/>
                </a:lnTo>
                <a:lnTo>
                  <a:pt x="177381" y="2449731"/>
                </a:lnTo>
                <a:lnTo>
                  <a:pt x="161836" y="2495815"/>
                </a:lnTo>
                <a:lnTo>
                  <a:pt x="146989" y="2542064"/>
                </a:lnTo>
                <a:lnTo>
                  <a:pt x="132842" y="2588471"/>
                </a:lnTo>
                <a:lnTo>
                  <a:pt x="119397" y="2635028"/>
                </a:lnTo>
                <a:lnTo>
                  <a:pt x="106657" y="2681729"/>
                </a:lnTo>
                <a:lnTo>
                  <a:pt x="94623" y="2728566"/>
                </a:lnTo>
                <a:lnTo>
                  <a:pt x="83298" y="2775532"/>
                </a:lnTo>
                <a:lnTo>
                  <a:pt x="72685" y="2822621"/>
                </a:lnTo>
                <a:lnTo>
                  <a:pt x="62784" y="2869825"/>
                </a:lnTo>
                <a:lnTo>
                  <a:pt x="53598" y="2917136"/>
                </a:lnTo>
                <a:lnTo>
                  <a:pt x="45130" y="2964549"/>
                </a:lnTo>
                <a:lnTo>
                  <a:pt x="37381" y="3012056"/>
                </a:lnTo>
                <a:lnTo>
                  <a:pt x="30354" y="3059649"/>
                </a:lnTo>
                <a:lnTo>
                  <a:pt x="24027" y="3107521"/>
                </a:lnTo>
                <a:lnTo>
                  <a:pt x="18404" y="3155751"/>
                </a:lnTo>
                <a:lnTo>
                  <a:pt x="13624" y="3202879"/>
                </a:lnTo>
                <a:lnTo>
                  <a:pt x="9505" y="3250749"/>
                </a:lnTo>
                <a:lnTo>
                  <a:pt x="6119" y="3298670"/>
                </a:lnTo>
                <a:lnTo>
                  <a:pt x="3467" y="3346635"/>
                </a:lnTo>
                <a:lnTo>
                  <a:pt x="1551" y="3394638"/>
                </a:lnTo>
                <a:lnTo>
                  <a:pt x="375" y="3442671"/>
                </a:lnTo>
                <a:lnTo>
                  <a:pt x="0" y="3484075"/>
                </a:lnTo>
                <a:lnTo>
                  <a:pt x="0" y="3500147"/>
                </a:lnTo>
                <a:lnTo>
                  <a:pt x="247" y="3538799"/>
                </a:lnTo>
                <a:lnTo>
                  <a:pt x="1300" y="3586880"/>
                </a:lnTo>
                <a:lnTo>
                  <a:pt x="3100" y="3634962"/>
                </a:lnTo>
                <a:lnTo>
                  <a:pt x="5650" y="3683040"/>
                </a:lnTo>
                <a:lnTo>
                  <a:pt x="8952" y="3731105"/>
                </a:lnTo>
                <a:lnTo>
                  <a:pt x="13007" y="3779151"/>
                </a:lnTo>
                <a:lnTo>
                  <a:pt x="17291" y="3821898"/>
                </a:lnTo>
                <a:lnTo>
                  <a:pt x="573508" y="3821898"/>
                </a:lnTo>
                <a:lnTo>
                  <a:pt x="569074" y="3786722"/>
                </a:lnTo>
                <a:lnTo>
                  <a:pt x="563909" y="3738196"/>
                </a:lnTo>
                <a:lnTo>
                  <a:pt x="559684" y="3689629"/>
                </a:lnTo>
                <a:lnTo>
                  <a:pt x="556397" y="3641033"/>
                </a:lnTo>
                <a:lnTo>
                  <a:pt x="554043" y="3592418"/>
                </a:lnTo>
                <a:lnTo>
                  <a:pt x="552621" y="3543794"/>
                </a:lnTo>
                <a:lnTo>
                  <a:pt x="552176" y="3500147"/>
                </a:lnTo>
                <a:lnTo>
                  <a:pt x="552224" y="3484075"/>
                </a:lnTo>
                <a:lnTo>
                  <a:pt x="553904" y="3397976"/>
                </a:lnTo>
                <a:lnTo>
                  <a:pt x="556171" y="3349422"/>
                </a:lnTo>
                <a:lnTo>
                  <a:pt x="559353" y="3300912"/>
                </a:lnTo>
                <a:lnTo>
                  <a:pt x="563445" y="3252457"/>
                </a:lnTo>
                <a:lnTo>
                  <a:pt x="568445" y="3204066"/>
                </a:lnTo>
                <a:lnTo>
                  <a:pt x="574446" y="3155068"/>
                </a:lnTo>
                <a:lnTo>
                  <a:pt x="581186" y="3107322"/>
                </a:lnTo>
                <a:lnTo>
                  <a:pt x="588858" y="3059387"/>
                </a:lnTo>
                <a:lnTo>
                  <a:pt x="597455" y="3011360"/>
                </a:lnTo>
                <a:lnTo>
                  <a:pt x="606943" y="2963451"/>
                </a:lnTo>
                <a:lnTo>
                  <a:pt x="617320" y="2915669"/>
                </a:lnTo>
                <a:lnTo>
                  <a:pt x="628580" y="2868025"/>
                </a:lnTo>
                <a:lnTo>
                  <a:pt x="640722" y="2820530"/>
                </a:lnTo>
                <a:lnTo>
                  <a:pt x="653742" y="2773194"/>
                </a:lnTo>
                <a:lnTo>
                  <a:pt x="667636" y="2726027"/>
                </a:lnTo>
                <a:lnTo>
                  <a:pt x="682402" y="2679041"/>
                </a:lnTo>
                <a:lnTo>
                  <a:pt x="698036" y="2632245"/>
                </a:lnTo>
                <a:lnTo>
                  <a:pt x="714534" y="2585650"/>
                </a:lnTo>
                <a:lnTo>
                  <a:pt x="731894" y="2539267"/>
                </a:lnTo>
                <a:lnTo>
                  <a:pt x="750111" y="2493106"/>
                </a:lnTo>
                <a:lnTo>
                  <a:pt x="769184" y="2447177"/>
                </a:lnTo>
                <a:lnTo>
                  <a:pt x="789108" y="2401491"/>
                </a:lnTo>
                <a:lnTo>
                  <a:pt x="809880" y="2356059"/>
                </a:lnTo>
                <a:lnTo>
                  <a:pt x="831497" y="2310891"/>
                </a:lnTo>
                <a:lnTo>
                  <a:pt x="853955" y="2265997"/>
                </a:lnTo>
                <a:lnTo>
                  <a:pt x="877252" y="2221388"/>
                </a:lnTo>
                <a:lnTo>
                  <a:pt x="901384" y="2177074"/>
                </a:lnTo>
                <a:lnTo>
                  <a:pt x="926347" y="2133067"/>
                </a:lnTo>
                <a:lnTo>
                  <a:pt x="952139" y="2089375"/>
                </a:lnTo>
                <a:lnTo>
                  <a:pt x="978755" y="2046011"/>
                </a:lnTo>
                <a:lnTo>
                  <a:pt x="1006194" y="2002984"/>
                </a:lnTo>
                <a:lnTo>
                  <a:pt x="1034451" y="1960305"/>
                </a:lnTo>
                <a:lnTo>
                  <a:pt x="1063523" y="1917984"/>
                </a:lnTo>
                <a:lnTo>
                  <a:pt x="1093407" y="1876032"/>
                </a:lnTo>
                <a:lnTo>
                  <a:pt x="1124099" y="1834459"/>
                </a:lnTo>
                <a:lnTo>
                  <a:pt x="1155597" y="1793276"/>
                </a:lnTo>
                <a:lnTo>
                  <a:pt x="1187896" y="1752493"/>
                </a:lnTo>
                <a:lnTo>
                  <a:pt x="1220994" y="1712121"/>
                </a:lnTo>
                <a:lnTo>
                  <a:pt x="1254888" y="1672171"/>
                </a:lnTo>
                <a:lnTo>
                  <a:pt x="1287420" y="1635074"/>
                </a:lnTo>
                <a:lnTo>
                  <a:pt x="1320531" y="1598493"/>
                </a:lnTo>
                <a:lnTo>
                  <a:pt x="1354212" y="1562433"/>
                </a:lnTo>
                <a:lnTo>
                  <a:pt x="1388455" y="1526897"/>
                </a:lnTo>
                <a:lnTo>
                  <a:pt x="1423273" y="1491869"/>
                </a:lnTo>
                <a:lnTo>
                  <a:pt x="1458588" y="1457420"/>
                </a:lnTo>
                <a:lnTo>
                  <a:pt x="1494462" y="1423487"/>
                </a:lnTo>
                <a:lnTo>
                  <a:pt x="1530862" y="1390098"/>
                </a:lnTo>
                <a:lnTo>
                  <a:pt x="1567780" y="1357256"/>
                </a:lnTo>
                <a:lnTo>
                  <a:pt x="1605208" y="1324967"/>
                </a:lnTo>
                <a:lnTo>
                  <a:pt x="1643135" y="1293234"/>
                </a:lnTo>
                <a:lnTo>
                  <a:pt x="1681554" y="1262064"/>
                </a:lnTo>
                <a:lnTo>
                  <a:pt x="1720456" y="1231459"/>
                </a:lnTo>
                <a:lnTo>
                  <a:pt x="1759833" y="1201425"/>
                </a:lnTo>
                <a:lnTo>
                  <a:pt x="1799675" y="1171966"/>
                </a:lnTo>
                <a:lnTo>
                  <a:pt x="1839974" y="1143087"/>
                </a:lnTo>
                <a:lnTo>
                  <a:pt x="1880720" y="1114793"/>
                </a:lnTo>
                <a:lnTo>
                  <a:pt x="1921907" y="1087087"/>
                </a:lnTo>
                <a:lnTo>
                  <a:pt x="1963524" y="1059975"/>
                </a:lnTo>
                <a:lnTo>
                  <a:pt x="2005563" y="1033461"/>
                </a:lnTo>
                <a:lnTo>
                  <a:pt x="2048016" y="1007549"/>
                </a:lnTo>
                <a:lnTo>
                  <a:pt x="2090873" y="982245"/>
                </a:lnTo>
                <a:lnTo>
                  <a:pt x="2134127" y="957552"/>
                </a:lnTo>
                <a:lnTo>
                  <a:pt x="2177767" y="933475"/>
                </a:lnTo>
                <a:lnTo>
                  <a:pt x="2221786" y="910020"/>
                </a:lnTo>
                <a:lnTo>
                  <a:pt x="2266175" y="887190"/>
                </a:lnTo>
                <a:lnTo>
                  <a:pt x="2310926" y="864989"/>
                </a:lnTo>
                <a:lnTo>
                  <a:pt x="2356028" y="843424"/>
                </a:lnTo>
                <a:lnTo>
                  <a:pt x="2401475" y="822497"/>
                </a:lnTo>
                <a:lnTo>
                  <a:pt x="2447256" y="802214"/>
                </a:lnTo>
                <a:lnTo>
                  <a:pt x="2493364" y="782579"/>
                </a:lnTo>
                <a:lnTo>
                  <a:pt x="2539790" y="763597"/>
                </a:lnTo>
                <a:lnTo>
                  <a:pt x="2586524" y="745273"/>
                </a:lnTo>
                <a:lnTo>
                  <a:pt x="2633559" y="727610"/>
                </a:lnTo>
                <a:lnTo>
                  <a:pt x="2680886" y="710614"/>
                </a:lnTo>
                <a:lnTo>
                  <a:pt x="2728495" y="694288"/>
                </a:lnTo>
                <a:lnTo>
                  <a:pt x="2776378" y="678639"/>
                </a:lnTo>
                <a:lnTo>
                  <a:pt x="2824527" y="663669"/>
                </a:lnTo>
                <a:lnTo>
                  <a:pt x="2872933" y="649384"/>
                </a:lnTo>
                <a:lnTo>
                  <a:pt x="2921587" y="635789"/>
                </a:lnTo>
                <a:lnTo>
                  <a:pt x="2970480" y="622887"/>
                </a:lnTo>
                <a:lnTo>
                  <a:pt x="3019604" y="610684"/>
                </a:lnTo>
                <a:lnTo>
                  <a:pt x="3068950" y="599183"/>
                </a:lnTo>
                <a:lnTo>
                  <a:pt x="3118509" y="588390"/>
                </a:lnTo>
                <a:lnTo>
                  <a:pt x="3168273" y="578310"/>
                </a:lnTo>
                <a:lnTo>
                  <a:pt x="3218233" y="568946"/>
                </a:lnTo>
                <a:lnTo>
                  <a:pt x="3268380" y="560303"/>
                </a:lnTo>
                <a:lnTo>
                  <a:pt x="3280447" y="558404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48505" cy="9486900"/>
            <a:chOff x="0" y="0"/>
            <a:chExt cx="17248505" cy="94869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8"/>
                  </a:moveTo>
                  <a:lnTo>
                    <a:pt x="0" y="1597053"/>
                  </a:lnTo>
                  <a:lnTo>
                    <a:pt x="33176" y="1600539"/>
                  </a:lnTo>
                  <a:lnTo>
                    <a:pt x="69558" y="1603298"/>
                  </a:lnTo>
                  <a:lnTo>
                    <a:pt x="303247" y="1603298"/>
                  </a:lnTo>
                  <a:lnTo>
                    <a:pt x="376705" y="1596842"/>
                  </a:lnTo>
                  <a:lnTo>
                    <a:pt x="425245" y="1590692"/>
                  </a:lnTo>
                  <a:lnTo>
                    <a:pt x="473561" y="1583158"/>
                  </a:lnTo>
                  <a:lnTo>
                    <a:pt x="521622" y="1574246"/>
                  </a:lnTo>
                  <a:lnTo>
                    <a:pt x="569400" y="1563964"/>
                  </a:lnTo>
                  <a:lnTo>
                    <a:pt x="616863" y="1552318"/>
                  </a:lnTo>
                  <a:lnTo>
                    <a:pt x="663983" y="1539315"/>
                  </a:lnTo>
                  <a:lnTo>
                    <a:pt x="710728" y="1524961"/>
                  </a:lnTo>
                  <a:lnTo>
                    <a:pt x="757069" y="1509265"/>
                  </a:lnTo>
                  <a:lnTo>
                    <a:pt x="802977" y="1492232"/>
                  </a:lnTo>
                  <a:lnTo>
                    <a:pt x="848420" y="1473870"/>
                  </a:lnTo>
                  <a:lnTo>
                    <a:pt x="893369" y="1454186"/>
                  </a:lnTo>
                  <a:lnTo>
                    <a:pt x="937794" y="1433186"/>
                  </a:lnTo>
                  <a:lnTo>
                    <a:pt x="981666" y="1410878"/>
                  </a:lnTo>
                  <a:lnTo>
                    <a:pt x="1024953" y="1387267"/>
                  </a:lnTo>
                  <a:lnTo>
                    <a:pt x="1067626" y="1362362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8"/>
                  </a:lnTo>
                  <a:lnTo>
                    <a:pt x="1231577" y="1249933"/>
                  </a:lnTo>
                  <a:lnTo>
                    <a:pt x="1270599" y="1218764"/>
                  </a:lnTo>
                  <a:lnTo>
                    <a:pt x="1308577" y="1186568"/>
                  </a:lnTo>
                  <a:lnTo>
                    <a:pt x="1345497" y="1153373"/>
                  </a:lnTo>
                  <a:lnTo>
                    <a:pt x="1381345" y="1119205"/>
                  </a:lnTo>
                  <a:lnTo>
                    <a:pt x="1416106" y="1084093"/>
                  </a:lnTo>
                  <a:lnTo>
                    <a:pt x="1449766" y="1048063"/>
                  </a:lnTo>
                  <a:lnTo>
                    <a:pt x="1482312" y="1011143"/>
                  </a:lnTo>
                  <a:lnTo>
                    <a:pt x="1513728" y="973360"/>
                  </a:lnTo>
                  <a:lnTo>
                    <a:pt x="1544001" y="934742"/>
                  </a:lnTo>
                  <a:lnTo>
                    <a:pt x="1573117" y="895315"/>
                  </a:lnTo>
                  <a:lnTo>
                    <a:pt x="1587600" y="874476"/>
                  </a:lnTo>
                  <a:lnTo>
                    <a:pt x="185043" y="874476"/>
                  </a:lnTo>
                  <a:lnTo>
                    <a:pt x="135508" y="873129"/>
                  </a:lnTo>
                  <a:lnTo>
                    <a:pt x="85933" y="869241"/>
                  </a:lnTo>
                  <a:lnTo>
                    <a:pt x="36411" y="862791"/>
                  </a:lnTo>
                  <a:lnTo>
                    <a:pt x="0" y="856128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3"/>
                  </a:lnTo>
                  <a:lnTo>
                    <a:pt x="1128977" y="142857"/>
                  </a:lnTo>
                  <a:lnTo>
                    <a:pt x="1115522" y="190403"/>
                  </a:lnTo>
                  <a:lnTo>
                    <a:pt x="1099704" y="237104"/>
                  </a:lnTo>
                  <a:lnTo>
                    <a:pt x="1081569" y="282875"/>
                  </a:lnTo>
                  <a:lnTo>
                    <a:pt x="1061160" y="327631"/>
                  </a:lnTo>
                  <a:lnTo>
                    <a:pt x="1038523" y="371285"/>
                  </a:lnTo>
                  <a:lnTo>
                    <a:pt x="1013702" y="413753"/>
                  </a:lnTo>
                  <a:lnTo>
                    <a:pt x="986741" y="454948"/>
                  </a:lnTo>
                  <a:lnTo>
                    <a:pt x="957685" y="494785"/>
                  </a:lnTo>
                  <a:lnTo>
                    <a:pt x="926578" y="533178"/>
                  </a:lnTo>
                  <a:lnTo>
                    <a:pt x="893464" y="570041"/>
                  </a:lnTo>
                  <a:lnTo>
                    <a:pt x="858388" y="605289"/>
                  </a:lnTo>
                  <a:lnTo>
                    <a:pt x="821395" y="638836"/>
                  </a:lnTo>
                  <a:lnTo>
                    <a:pt x="782528" y="670597"/>
                  </a:lnTo>
                  <a:lnTo>
                    <a:pt x="742076" y="700315"/>
                  </a:lnTo>
                  <a:lnTo>
                    <a:pt x="700362" y="727773"/>
                  </a:lnTo>
                  <a:lnTo>
                    <a:pt x="657478" y="752950"/>
                  </a:lnTo>
                  <a:lnTo>
                    <a:pt x="613520" y="775823"/>
                  </a:lnTo>
                  <a:lnTo>
                    <a:pt x="568581" y="796372"/>
                  </a:lnTo>
                  <a:lnTo>
                    <a:pt x="522755" y="814574"/>
                  </a:lnTo>
                  <a:lnTo>
                    <a:pt x="476137" y="830409"/>
                  </a:lnTo>
                  <a:lnTo>
                    <a:pt x="428819" y="843854"/>
                  </a:lnTo>
                  <a:lnTo>
                    <a:pt x="380897" y="854887"/>
                  </a:lnTo>
                  <a:lnTo>
                    <a:pt x="332465" y="863488"/>
                  </a:lnTo>
                  <a:lnTo>
                    <a:pt x="283615" y="869634"/>
                  </a:lnTo>
                  <a:lnTo>
                    <a:pt x="234444" y="873304"/>
                  </a:lnTo>
                  <a:lnTo>
                    <a:pt x="185043" y="874476"/>
                  </a:lnTo>
                  <a:lnTo>
                    <a:pt x="1587600" y="874476"/>
                  </a:lnTo>
                  <a:lnTo>
                    <a:pt x="1627820" y="814146"/>
                  </a:lnTo>
                  <a:lnTo>
                    <a:pt x="1653378" y="772459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4"/>
                  </a:lnTo>
                  <a:lnTo>
                    <a:pt x="1762675" y="554085"/>
                  </a:lnTo>
                  <a:lnTo>
                    <a:pt x="1780737" y="508615"/>
                  </a:lnTo>
                  <a:lnTo>
                    <a:pt x="1797499" y="462609"/>
                  </a:lnTo>
                  <a:lnTo>
                    <a:pt x="1812947" y="416096"/>
                  </a:lnTo>
                  <a:lnTo>
                    <a:pt x="1827069" y="369102"/>
                  </a:lnTo>
                  <a:lnTo>
                    <a:pt x="1839848" y="321656"/>
                  </a:lnTo>
                  <a:lnTo>
                    <a:pt x="1851272" y="273784"/>
                  </a:lnTo>
                  <a:lnTo>
                    <a:pt x="1861325" y="225514"/>
                  </a:lnTo>
                  <a:lnTo>
                    <a:pt x="1869995" y="176872"/>
                  </a:lnTo>
                  <a:lnTo>
                    <a:pt x="1877266" y="127888"/>
                  </a:lnTo>
                  <a:lnTo>
                    <a:pt x="1883124" y="78587"/>
                  </a:lnTo>
                  <a:lnTo>
                    <a:pt x="1887556" y="28997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7231" y="799503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5"/>
                  </a:lnTo>
                  <a:lnTo>
                    <a:pt x="862" y="7289961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1"/>
                  </a:lnTo>
                  <a:lnTo>
                    <a:pt x="30550" y="7535866"/>
                  </a:lnTo>
                  <a:lnTo>
                    <a:pt x="41447" y="7583952"/>
                  </a:lnTo>
                  <a:lnTo>
                    <a:pt x="53958" y="7631581"/>
                  </a:lnTo>
                  <a:lnTo>
                    <a:pt x="68067" y="7678711"/>
                  </a:lnTo>
                  <a:lnTo>
                    <a:pt x="83758" y="7725304"/>
                  </a:lnTo>
                  <a:lnTo>
                    <a:pt x="101014" y="7771319"/>
                  </a:lnTo>
                  <a:lnTo>
                    <a:pt x="119817" y="7816715"/>
                  </a:lnTo>
                  <a:lnTo>
                    <a:pt x="140153" y="7861454"/>
                  </a:lnTo>
                  <a:lnTo>
                    <a:pt x="162004" y="7905495"/>
                  </a:lnTo>
                  <a:lnTo>
                    <a:pt x="185353" y="7948799"/>
                  </a:lnTo>
                  <a:lnTo>
                    <a:pt x="210184" y="7991324"/>
                  </a:lnTo>
                  <a:lnTo>
                    <a:pt x="236481" y="8033032"/>
                  </a:lnTo>
                  <a:lnTo>
                    <a:pt x="264227" y="8073882"/>
                  </a:lnTo>
                  <a:lnTo>
                    <a:pt x="293405" y="8113835"/>
                  </a:lnTo>
                  <a:lnTo>
                    <a:pt x="323999" y="8152850"/>
                  </a:lnTo>
                  <a:lnTo>
                    <a:pt x="355992" y="8190887"/>
                  </a:lnTo>
                  <a:lnTo>
                    <a:pt x="389369" y="8227907"/>
                  </a:lnTo>
                  <a:lnTo>
                    <a:pt x="424111" y="8263869"/>
                  </a:lnTo>
                  <a:lnTo>
                    <a:pt x="460074" y="8298612"/>
                  </a:lnTo>
                  <a:lnTo>
                    <a:pt x="497095" y="8331989"/>
                  </a:lnTo>
                  <a:lnTo>
                    <a:pt x="535133" y="8363983"/>
                  </a:lnTo>
                  <a:lnTo>
                    <a:pt x="574149" y="8394577"/>
                  </a:lnTo>
                  <a:lnTo>
                    <a:pt x="614102" y="8423756"/>
                  </a:lnTo>
                  <a:lnTo>
                    <a:pt x="654953" y="8451502"/>
                  </a:lnTo>
                  <a:lnTo>
                    <a:pt x="696661" y="8477799"/>
                  </a:lnTo>
                  <a:lnTo>
                    <a:pt x="739187" y="8502630"/>
                  </a:lnTo>
                  <a:lnTo>
                    <a:pt x="782491" y="8525980"/>
                  </a:lnTo>
                  <a:lnTo>
                    <a:pt x="826532" y="8547831"/>
                  </a:lnTo>
                  <a:lnTo>
                    <a:pt x="871272" y="8568166"/>
                  </a:lnTo>
                  <a:lnTo>
                    <a:pt x="916669" y="8586970"/>
                  </a:lnTo>
                  <a:lnTo>
                    <a:pt x="962683" y="8604226"/>
                  </a:lnTo>
                  <a:lnTo>
                    <a:pt x="1009276" y="8619917"/>
                  </a:lnTo>
                  <a:lnTo>
                    <a:pt x="1056407" y="8634026"/>
                  </a:lnTo>
                  <a:lnTo>
                    <a:pt x="1104035" y="8646537"/>
                  </a:lnTo>
                  <a:lnTo>
                    <a:pt x="1152122" y="8657434"/>
                  </a:lnTo>
                  <a:lnTo>
                    <a:pt x="1200627" y="8666700"/>
                  </a:lnTo>
                  <a:lnTo>
                    <a:pt x="1249510" y="8674318"/>
                  </a:lnTo>
                  <a:lnTo>
                    <a:pt x="1298731" y="8680273"/>
                  </a:lnTo>
                  <a:lnTo>
                    <a:pt x="1348250" y="8684546"/>
                  </a:lnTo>
                  <a:lnTo>
                    <a:pt x="1391699" y="8686795"/>
                  </a:lnTo>
                  <a:lnTo>
                    <a:pt x="16221074" y="8686795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191" y="1438399"/>
            <a:ext cx="8795308" cy="740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580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ьера в Кондитерский дом Safia в Ташкенте | Карьера в Saf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958850"/>
            <a:ext cx="5676900" cy="741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846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49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3462" y="1953806"/>
            <a:ext cx="8609488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2000" spc="215" dirty="0">
                <a:solidFill>
                  <a:srgbClr val="27316F"/>
                </a:solidFill>
                <a:latin typeface="Tahoma"/>
                <a:cs typeface="Tahoma"/>
              </a:rPr>
              <a:t>Спасибо</a:t>
            </a:r>
            <a:r>
              <a:rPr sz="12000" spc="215" dirty="0" smtClean="0">
                <a:solidFill>
                  <a:srgbClr val="27316F"/>
                </a:solidFill>
                <a:latin typeface="Tahoma"/>
                <a:cs typeface="Tahoma"/>
              </a:rPr>
              <a:t>!</a:t>
            </a:r>
            <a:endParaRPr sz="12000" dirty="0">
              <a:latin typeface="Tahoma"/>
              <a:cs typeface="Tahoma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ьера в Кондитерский дом Safia в Ташкенте | Карьера в Saf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1111250"/>
            <a:ext cx="5676900" cy="741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6"/>
          <p:cNvSpPr txBox="1"/>
          <p:nvPr/>
        </p:nvSpPr>
        <p:spPr>
          <a:xfrm>
            <a:off x="2292350" y="2318501"/>
            <a:ext cx="6054090" cy="5005473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"/>
              </a:spcBef>
            </a:pP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Все начиналось со сладостей бабушки </a:t>
            </a:r>
          </a:p>
          <a:p>
            <a:pPr marL="12700" marR="5080">
              <a:lnSpc>
                <a:spcPct val="115700"/>
              </a:lnSpc>
              <a:spcBef>
                <a:spcPts val="10"/>
              </a:spcBef>
            </a:pPr>
            <a:endParaRPr lang="ru-RU" sz="3150" spc="210" dirty="0" smtClean="0">
              <a:solidFill>
                <a:srgbClr val="27316F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15700"/>
              </a:lnSpc>
              <a:spcBef>
                <a:spcPts val="10"/>
              </a:spcBef>
            </a:pP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Сеть кондитерских домов </a:t>
            </a:r>
            <a:r>
              <a:rPr lang="ru-RU" sz="3150" spc="210" dirty="0" err="1" smtClean="0">
                <a:solidFill>
                  <a:srgbClr val="27316F"/>
                </a:solidFill>
                <a:latin typeface="Verdana"/>
                <a:cs typeface="Verdana"/>
              </a:rPr>
              <a:t>Safia</a:t>
            </a: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 - это семейный бизнес, история которого начинается с кондитера-любителя </a:t>
            </a:r>
            <a:r>
              <a:rPr lang="ru-RU" sz="3150" spc="210" dirty="0" err="1" smtClean="0">
                <a:solidFill>
                  <a:srgbClr val="27316F"/>
                </a:solidFill>
                <a:latin typeface="Verdana"/>
                <a:cs typeface="Verdana"/>
              </a:rPr>
              <a:t>Мухайё</a:t>
            </a: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210" dirty="0" err="1" smtClean="0">
                <a:solidFill>
                  <a:srgbClr val="27316F"/>
                </a:solidFill>
                <a:latin typeface="Verdana"/>
                <a:cs typeface="Verdana"/>
              </a:rPr>
              <a:t>Касимовой</a:t>
            </a: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. </a:t>
            </a:r>
            <a:endParaRPr sz="3150" dirty="0">
              <a:latin typeface="Verdana"/>
              <a:cs typeface="Verdana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afiabakery.uz/uploads/pages/page_16711068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550" y="2101850"/>
            <a:ext cx="56388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6"/>
          <p:cNvSpPr txBox="1"/>
          <p:nvPr/>
        </p:nvSpPr>
        <p:spPr>
          <a:xfrm>
            <a:off x="2978150" y="3168650"/>
            <a:ext cx="6054090" cy="3880806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"/>
              </a:spcBef>
            </a:pP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В 2001 году начинает печь в домашней духовке по заказу родственников, друзей и соседей. Ее муж, </a:t>
            </a:r>
            <a:r>
              <a:rPr lang="ru-RU" sz="3150" spc="210" dirty="0" err="1" smtClean="0">
                <a:solidFill>
                  <a:srgbClr val="27316F"/>
                </a:solidFill>
                <a:latin typeface="Verdana"/>
                <a:cs typeface="Verdana"/>
              </a:rPr>
              <a:t>Акмаль</a:t>
            </a: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210" dirty="0" err="1" smtClean="0">
                <a:solidFill>
                  <a:srgbClr val="27316F"/>
                </a:solidFill>
                <a:latin typeface="Verdana"/>
                <a:cs typeface="Verdana"/>
              </a:rPr>
              <a:t>Аюпов</a:t>
            </a: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, помогает ей с заказами.</a:t>
            </a:r>
            <a:endParaRPr sz="315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68428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2414905" cy="2363470"/>
          </a:xfrm>
          <a:custGeom>
            <a:avLst/>
            <a:gdLst/>
            <a:ahLst/>
            <a:cxnLst/>
            <a:rect l="l" t="t" r="r" b="b"/>
            <a:pathLst>
              <a:path w="2414905" h="2363470">
                <a:moveTo>
                  <a:pt x="0" y="1939312"/>
                </a:moveTo>
                <a:lnTo>
                  <a:pt x="0" y="2362847"/>
                </a:lnTo>
                <a:lnTo>
                  <a:pt x="120300" y="2362847"/>
                </a:lnTo>
                <a:lnTo>
                  <a:pt x="191911" y="2359116"/>
                </a:lnTo>
                <a:lnTo>
                  <a:pt x="242022" y="2355129"/>
                </a:lnTo>
                <a:lnTo>
                  <a:pt x="291961" y="2350095"/>
                </a:lnTo>
                <a:lnTo>
                  <a:pt x="341712" y="2344021"/>
                </a:lnTo>
                <a:lnTo>
                  <a:pt x="391261" y="2336913"/>
                </a:lnTo>
                <a:lnTo>
                  <a:pt x="440592" y="2328778"/>
                </a:lnTo>
                <a:lnTo>
                  <a:pt x="489689" y="2319622"/>
                </a:lnTo>
                <a:lnTo>
                  <a:pt x="538538" y="2309450"/>
                </a:lnTo>
                <a:lnTo>
                  <a:pt x="587123" y="2298269"/>
                </a:lnTo>
                <a:lnTo>
                  <a:pt x="635429" y="2286085"/>
                </a:lnTo>
                <a:lnTo>
                  <a:pt x="683441" y="2272904"/>
                </a:lnTo>
                <a:lnTo>
                  <a:pt x="731143" y="2258733"/>
                </a:lnTo>
                <a:lnTo>
                  <a:pt x="778520" y="2243577"/>
                </a:lnTo>
                <a:lnTo>
                  <a:pt x="825557" y="2227443"/>
                </a:lnTo>
                <a:lnTo>
                  <a:pt x="872238" y="2210336"/>
                </a:lnTo>
                <a:lnTo>
                  <a:pt x="918548" y="2192263"/>
                </a:lnTo>
                <a:lnTo>
                  <a:pt x="964472" y="2173231"/>
                </a:lnTo>
                <a:lnTo>
                  <a:pt x="1009995" y="2153244"/>
                </a:lnTo>
                <a:lnTo>
                  <a:pt x="1055101" y="2132310"/>
                </a:lnTo>
                <a:lnTo>
                  <a:pt x="1099775" y="2110434"/>
                </a:lnTo>
                <a:lnTo>
                  <a:pt x="1144002" y="2087624"/>
                </a:lnTo>
                <a:lnTo>
                  <a:pt x="1187766" y="2063883"/>
                </a:lnTo>
                <a:lnTo>
                  <a:pt x="1231053" y="2039220"/>
                </a:lnTo>
                <a:lnTo>
                  <a:pt x="1273846" y="2013640"/>
                </a:lnTo>
                <a:lnTo>
                  <a:pt x="1316131" y="1987149"/>
                </a:lnTo>
                <a:lnTo>
                  <a:pt x="1357892" y="1959754"/>
                </a:lnTo>
                <a:lnTo>
                  <a:pt x="1387468" y="1939454"/>
                </a:lnTo>
                <a:lnTo>
                  <a:pt x="46137" y="1939454"/>
                </a:lnTo>
                <a:lnTo>
                  <a:pt x="0" y="1939312"/>
                </a:lnTo>
                <a:close/>
              </a:path>
              <a:path w="2414905" h="2363470">
                <a:moveTo>
                  <a:pt x="2414850" y="0"/>
                </a:moveTo>
                <a:lnTo>
                  <a:pt x="1989571" y="0"/>
                </a:lnTo>
                <a:lnTo>
                  <a:pt x="1989477" y="14559"/>
                </a:lnTo>
                <a:lnTo>
                  <a:pt x="1987918" y="63838"/>
                </a:lnTo>
                <a:lnTo>
                  <a:pt x="1985130" y="112952"/>
                </a:lnTo>
                <a:lnTo>
                  <a:pt x="1981121" y="161880"/>
                </a:lnTo>
                <a:lnTo>
                  <a:pt x="1975900" y="210601"/>
                </a:lnTo>
                <a:lnTo>
                  <a:pt x="1969475" y="259095"/>
                </a:lnTo>
                <a:lnTo>
                  <a:pt x="1961856" y="307341"/>
                </a:lnTo>
                <a:lnTo>
                  <a:pt x="1953051" y="355317"/>
                </a:lnTo>
                <a:lnTo>
                  <a:pt x="1943068" y="403002"/>
                </a:lnTo>
                <a:lnTo>
                  <a:pt x="1931916" y="450376"/>
                </a:lnTo>
                <a:lnTo>
                  <a:pt x="1919605" y="497417"/>
                </a:lnTo>
                <a:lnTo>
                  <a:pt x="1906141" y="544106"/>
                </a:lnTo>
                <a:lnTo>
                  <a:pt x="1891535" y="590419"/>
                </a:lnTo>
                <a:lnTo>
                  <a:pt x="1875795" y="636338"/>
                </a:lnTo>
                <a:lnTo>
                  <a:pt x="1858930" y="681840"/>
                </a:lnTo>
                <a:lnTo>
                  <a:pt x="1840947" y="726905"/>
                </a:lnTo>
                <a:lnTo>
                  <a:pt x="1821856" y="771512"/>
                </a:lnTo>
                <a:lnTo>
                  <a:pt x="1801666" y="815640"/>
                </a:lnTo>
                <a:lnTo>
                  <a:pt x="1780385" y="859268"/>
                </a:lnTo>
                <a:lnTo>
                  <a:pt x="1758022" y="902375"/>
                </a:lnTo>
                <a:lnTo>
                  <a:pt x="1734585" y="944939"/>
                </a:lnTo>
                <a:lnTo>
                  <a:pt x="1710084" y="986941"/>
                </a:lnTo>
                <a:lnTo>
                  <a:pt x="1684526" y="1028359"/>
                </a:lnTo>
                <a:lnTo>
                  <a:pt x="1657920" y="1069172"/>
                </a:lnTo>
                <a:lnTo>
                  <a:pt x="1630276" y="1109359"/>
                </a:lnTo>
                <a:lnTo>
                  <a:pt x="1601601" y="1148899"/>
                </a:lnTo>
                <a:lnTo>
                  <a:pt x="1571905" y="1187771"/>
                </a:lnTo>
                <a:lnTo>
                  <a:pt x="1541196" y="1225955"/>
                </a:lnTo>
                <a:lnTo>
                  <a:pt x="1509483" y="1263429"/>
                </a:lnTo>
                <a:lnTo>
                  <a:pt x="1476774" y="1300172"/>
                </a:lnTo>
                <a:lnTo>
                  <a:pt x="1443078" y="1336164"/>
                </a:lnTo>
                <a:lnTo>
                  <a:pt x="1408404" y="1371383"/>
                </a:lnTo>
                <a:lnTo>
                  <a:pt x="1372856" y="1405719"/>
                </a:lnTo>
                <a:lnTo>
                  <a:pt x="1336545" y="1439069"/>
                </a:lnTo>
                <a:lnTo>
                  <a:pt x="1299492" y="1471425"/>
                </a:lnTo>
                <a:lnTo>
                  <a:pt x="1261718" y="1502779"/>
                </a:lnTo>
                <a:lnTo>
                  <a:pt x="1223244" y="1533121"/>
                </a:lnTo>
                <a:lnTo>
                  <a:pt x="1184091" y="1562445"/>
                </a:lnTo>
                <a:lnTo>
                  <a:pt x="1144280" y="1590740"/>
                </a:lnTo>
                <a:lnTo>
                  <a:pt x="1103832" y="1617999"/>
                </a:lnTo>
                <a:lnTo>
                  <a:pt x="1062768" y="1644213"/>
                </a:lnTo>
                <a:lnTo>
                  <a:pt x="1021109" y="1669374"/>
                </a:lnTo>
                <a:lnTo>
                  <a:pt x="978877" y="1693473"/>
                </a:lnTo>
                <a:lnTo>
                  <a:pt x="936092" y="1716502"/>
                </a:lnTo>
                <a:lnTo>
                  <a:pt x="892775" y="1738452"/>
                </a:lnTo>
                <a:lnTo>
                  <a:pt x="848947" y="1759315"/>
                </a:lnTo>
                <a:lnTo>
                  <a:pt x="804630" y="1779082"/>
                </a:lnTo>
                <a:lnTo>
                  <a:pt x="759844" y="1797746"/>
                </a:lnTo>
                <a:lnTo>
                  <a:pt x="714611" y="1815296"/>
                </a:lnTo>
                <a:lnTo>
                  <a:pt x="668951" y="1831726"/>
                </a:lnTo>
                <a:lnTo>
                  <a:pt x="622886" y="1847027"/>
                </a:lnTo>
                <a:lnTo>
                  <a:pt x="576436" y="1861189"/>
                </a:lnTo>
                <a:lnTo>
                  <a:pt x="529623" y="1874205"/>
                </a:lnTo>
                <a:lnTo>
                  <a:pt x="482468" y="1886067"/>
                </a:lnTo>
                <a:lnTo>
                  <a:pt x="434991" y="1896765"/>
                </a:lnTo>
                <a:lnTo>
                  <a:pt x="387214" y="1906291"/>
                </a:lnTo>
                <a:lnTo>
                  <a:pt x="339158" y="1914637"/>
                </a:lnTo>
                <a:lnTo>
                  <a:pt x="290844" y="1921794"/>
                </a:lnTo>
                <a:lnTo>
                  <a:pt x="242292" y="1927754"/>
                </a:lnTo>
                <a:lnTo>
                  <a:pt x="193525" y="1932509"/>
                </a:lnTo>
                <a:lnTo>
                  <a:pt x="144562" y="1936049"/>
                </a:lnTo>
                <a:lnTo>
                  <a:pt x="95426" y="1938367"/>
                </a:lnTo>
                <a:lnTo>
                  <a:pt x="46137" y="1939454"/>
                </a:lnTo>
                <a:lnTo>
                  <a:pt x="1387468" y="1939454"/>
                </a:lnTo>
                <a:lnTo>
                  <a:pt x="1439782" y="1902274"/>
                </a:lnTo>
                <a:lnTo>
                  <a:pt x="1479881" y="1872202"/>
                </a:lnTo>
                <a:lnTo>
                  <a:pt x="1519394" y="1841249"/>
                </a:lnTo>
                <a:lnTo>
                  <a:pt x="1558308" y="1809423"/>
                </a:lnTo>
                <a:lnTo>
                  <a:pt x="1596606" y="1776729"/>
                </a:lnTo>
                <a:lnTo>
                  <a:pt x="1634273" y="1743174"/>
                </a:lnTo>
                <a:lnTo>
                  <a:pt x="1671294" y="1708763"/>
                </a:lnTo>
                <a:lnTo>
                  <a:pt x="1707654" y="1673503"/>
                </a:lnTo>
                <a:lnTo>
                  <a:pt x="1743258" y="1637483"/>
                </a:lnTo>
                <a:lnTo>
                  <a:pt x="1778018" y="1600793"/>
                </a:lnTo>
                <a:lnTo>
                  <a:pt x="1811930" y="1563448"/>
                </a:lnTo>
                <a:lnTo>
                  <a:pt x="1844986" y="1525465"/>
                </a:lnTo>
                <a:lnTo>
                  <a:pt x="1877181" y="1486858"/>
                </a:lnTo>
                <a:lnTo>
                  <a:pt x="1908507" y="1447642"/>
                </a:lnTo>
                <a:lnTo>
                  <a:pt x="1938960" y="1407833"/>
                </a:lnTo>
                <a:lnTo>
                  <a:pt x="1968532" y="1367446"/>
                </a:lnTo>
                <a:lnTo>
                  <a:pt x="1997217" y="1326496"/>
                </a:lnTo>
                <a:lnTo>
                  <a:pt x="2025010" y="1284998"/>
                </a:lnTo>
                <a:lnTo>
                  <a:pt x="2051902" y="1242968"/>
                </a:lnTo>
                <a:lnTo>
                  <a:pt x="2077889" y="1200420"/>
                </a:lnTo>
                <a:lnTo>
                  <a:pt x="2102965" y="1157371"/>
                </a:lnTo>
                <a:lnTo>
                  <a:pt x="2127121" y="1113835"/>
                </a:lnTo>
                <a:lnTo>
                  <a:pt x="2150354" y="1069827"/>
                </a:lnTo>
                <a:lnTo>
                  <a:pt x="2172655" y="1025363"/>
                </a:lnTo>
                <a:lnTo>
                  <a:pt x="2194019" y="980458"/>
                </a:lnTo>
                <a:lnTo>
                  <a:pt x="2214440" y="935127"/>
                </a:lnTo>
                <a:lnTo>
                  <a:pt x="2233911" y="889386"/>
                </a:lnTo>
                <a:lnTo>
                  <a:pt x="2252425" y="843249"/>
                </a:lnTo>
                <a:lnTo>
                  <a:pt x="2269978" y="796732"/>
                </a:lnTo>
                <a:lnTo>
                  <a:pt x="2286561" y="749851"/>
                </a:lnTo>
                <a:lnTo>
                  <a:pt x="2302170" y="702619"/>
                </a:lnTo>
                <a:lnTo>
                  <a:pt x="2316797" y="655054"/>
                </a:lnTo>
                <a:lnTo>
                  <a:pt x="2330437" y="607169"/>
                </a:lnTo>
                <a:lnTo>
                  <a:pt x="2343083" y="558980"/>
                </a:lnTo>
                <a:lnTo>
                  <a:pt x="2354729" y="510502"/>
                </a:lnTo>
                <a:lnTo>
                  <a:pt x="2365368" y="461751"/>
                </a:lnTo>
                <a:lnTo>
                  <a:pt x="2374995" y="412741"/>
                </a:lnTo>
                <a:lnTo>
                  <a:pt x="2383602" y="363489"/>
                </a:lnTo>
                <a:lnTo>
                  <a:pt x="2391184" y="314008"/>
                </a:lnTo>
                <a:lnTo>
                  <a:pt x="2397735" y="264315"/>
                </a:lnTo>
                <a:lnTo>
                  <a:pt x="2403247" y="214425"/>
                </a:lnTo>
                <a:lnTo>
                  <a:pt x="2407715" y="164353"/>
                </a:lnTo>
                <a:lnTo>
                  <a:pt x="2411133" y="114113"/>
                </a:lnTo>
                <a:lnTo>
                  <a:pt x="2413493" y="63722"/>
                </a:lnTo>
                <a:lnTo>
                  <a:pt x="2414756" y="14559"/>
                </a:lnTo>
                <a:lnTo>
                  <a:pt x="2414850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257326" y="3128549"/>
            <a:ext cx="6817823" cy="39841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110"/>
              </a:spcBef>
            </a:pP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В 2015 году к семейному бизнесу присоединились сыновья </a:t>
            </a:r>
            <a:r>
              <a:rPr lang="ru-RU" sz="3150" spc="-225" dirty="0" err="1" smtClean="0">
                <a:solidFill>
                  <a:srgbClr val="27316F"/>
                </a:solidFill>
                <a:latin typeface="Verdana"/>
                <a:cs typeface="Verdana"/>
              </a:rPr>
              <a:t>Мадины</a:t>
            </a: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-225" dirty="0" err="1" smtClean="0">
                <a:solidFill>
                  <a:srgbClr val="27316F"/>
                </a:solidFill>
                <a:latin typeface="Verdana"/>
                <a:cs typeface="Verdana"/>
              </a:rPr>
              <a:t>Акмаловны</a:t>
            </a: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. </a:t>
            </a:r>
            <a:r>
              <a:rPr lang="ru-RU" sz="3150" spc="-225" dirty="0" err="1" smtClean="0">
                <a:solidFill>
                  <a:srgbClr val="27316F"/>
                </a:solidFill>
                <a:latin typeface="Verdana"/>
                <a:cs typeface="Verdana"/>
              </a:rPr>
              <a:t>Шахзод</a:t>
            </a: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-225" dirty="0" err="1" smtClean="0">
                <a:solidFill>
                  <a:srgbClr val="27316F"/>
                </a:solidFill>
                <a:latin typeface="Verdana"/>
                <a:cs typeface="Verdana"/>
              </a:rPr>
              <a:t>Алишерович</a:t>
            </a: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 – </a:t>
            </a:r>
            <a:r>
              <a:rPr lang="ru-RU" sz="3150" spc="-225" dirty="0" err="1" smtClean="0">
                <a:solidFill>
                  <a:srgbClr val="27316F"/>
                </a:solidFill>
                <a:latin typeface="Verdana"/>
                <a:cs typeface="Verdana"/>
              </a:rPr>
              <a:t>старшый</a:t>
            </a: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 сын </a:t>
            </a:r>
            <a:r>
              <a:rPr lang="ru-RU" sz="3150" spc="-225" dirty="0" err="1" smtClean="0">
                <a:solidFill>
                  <a:srgbClr val="27316F"/>
                </a:solidFill>
                <a:latin typeface="Verdana"/>
                <a:cs typeface="Verdana"/>
              </a:rPr>
              <a:t>Мадины</a:t>
            </a: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-225" dirty="0" err="1" smtClean="0">
                <a:solidFill>
                  <a:srgbClr val="27316F"/>
                </a:solidFill>
                <a:latin typeface="Verdana"/>
                <a:cs typeface="Verdana"/>
              </a:rPr>
              <a:t>Акмаловны</a:t>
            </a:r>
            <a:r>
              <a:rPr lang="ru-RU" sz="3150" spc="-225" dirty="0" smtClean="0">
                <a:solidFill>
                  <a:srgbClr val="27316F"/>
                </a:solidFill>
                <a:latin typeface="Verdana"/>
                <a:cs typeface="Verdana"/>
              </a:rPr>
              <a:t>, создает эффективную финансовую модель и автоматизированный учет компании.</a:t>
            </a:r>
            <a:endParaRPr sz="315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48558" y="1725638"/>
            <a:ext cx="5225415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50" spc="-409" dirty="0">
                <a:solidFill>
                  <a:srgbClr val="27316F"/>
                </a:solidFill>
              </a:rPr>
              <a:t>SAFI</a:t>
            </a:r>
            <a:r>
              <a:rPr sz="5250" spc="-550" dirty="0">
                <a:solidFill>
                  <a:srgbClr val="27316F"/>
                </a:solidFill>
              </a:rPr>
              <a:t>Y</a:t>
            </a:r>
            <a:r>
              <a:rPr sz="5250" spc="-55" dirty="0">
                <a:solidFill>
                  <a:srgbClr val="27316F"/>
                </a:solidFill>
              </a:rPr>
              <a:t>A</a:t>
            </a:r>
            <a:r>
              <a:rPr sz="5250" spc="-310" dirty="0">
                <a:solidFill>
                  <a:srgbClr val="27316F"/>
                </a:solidFill>
              </a:rPr>
              <a:t> </a:t>
            </a:r>
            <a:r>
              <a:rPr sz="5250" spc="-80" dirty="0">
                <a:solidFill>
                  <a:srgbClr val="27316F"/>
                </a:solidFill>
              </a:rPr>
              <a:t>S</a:t>
            </a:r>
            <a:r>
              <a:rPr sz="5250" spc="-204" dirty="0">
                <a:solidFill>
                  <a:srgbClr val="27316F"/>
                </a:solidFill>
              </a:rPr>
              <a:t>W</a:t>
            </a:r>
            <a:r>
              <a:rPr sz="5250" spc="-155" dirty="0">
                <a:solidFill>
                  <a:srgbClr val="27316F"/>
                </a:solidFill>
              </a:rPr>
              <a:t>EET</a:t>
            </a:r>
            <a:endParaRPr sz="5250" dirty="0"/>
          </a:p>
        </p:txBody>
      </p:sp>
      <p:pic>
        <p:nvPicPr>
          <p:cNvPr id="4098" name="Picture 2" descr="https://safiabakery.uz/uploads/pages/page_16716136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2025650"/>
            <a:ext cx="6947632" cy="694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135338" y="0"/>
            <a:ext cx="9152890" cy="10287000"/>
          </a:xfrm>
          <a:custGeom>
            <a:avLst/>
            <a:gdLst/>
            <a:ahLst/>
            <a:cxnLst/>
            <a:rect l="l" t="t" r="r" b="b"/>
            <a:pathLst>
              <a:path w="9152890" h="10287000">
                <a:moveTo>
                  <a:pt x="0" y="0"/>
                </a:moveTo>
                <a:lnTo>
                  <a:pt x="0" y="10286997"/>
                </a:lnTo>
                <a:lnTo>
                  <a:pt x="9152660" y="10286997"/>
                </a:lnTo>
                <a:lnTo>
                  <a:pt x="91526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44550" y="3092450"/>
            <a:ext cx="7796647" cy="3937616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"/>
              </a:spcBef>
            </a:pP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Наша история – это жизнь целого поколения энтузиастов и людей, знающих своё дело.</a:t>
            </a:r>
          </a:p>
          <a:p>
            <a:pPr marL="12700" marR="5080">
              <a:lnSpc>
                <a:spcPct val="115700"/>
              </a:lnSpc>
              <a:spcBef>
                <a:spcPts val="10"/>
              </a:spcBef>
            </a:pP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Залогом нашего успеха стали люди, которые с нами работают.</a:t>
            </a:r>
          </a:p>
          <a:p>
            <a:pPr marL="12700" marR="5080">
              <a:lnSpc>
                <a:spcPct val="115700"/>
              </a:lnSpc>
              <a:spcBef>
                <a:spcPts val="10"/>
              </a:spcBef>
            </a:pPr>
            <a:r>
              <a:rPr lang="ru-RU" sz="3150" spc="210" dirty="0" smtClean="0">
                <a:solidFill>
                  <a:srgbClr val="27316F"/>
                </a:solidFill>
                <a:latin typeface="Verdana"/>
                <a:cs typeface="Verdana"/>
              </a:rPr>
              <a:t>Мы приветствуем активность и увлечённость своим делом. </a:t>
            </a:r>
            <a:endParaRPr sz="3150" dirty="0">
              <a:latin typeface="Verdana"/>
              <a:cs typeface="Verdana"/>
            </a:endParaRPr>
          </a:p>
        </p:txBody>
      </p:sp>
      <p:pic>
        <p:nvPicPr>
          <p:cNvPr id="2050" name="Picture 2" descr="Контакты - Safia Cafe &amp; Bak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174" y="2501163"/>
            <a:ext cx="8829218" cy="496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170541" y="310210"/>
              <a:ext cx="7705725" cy="1733550"/>
            </a:xfrm>
            <a:custGeom>
              <a:avLst/>
              <a:gdLst/>
              <a:ahLst/>
              <a:cxnLst/>
              <a:rect l="l" t="t" r="r" b="b"/>
              <a:pathLst>
                <a:path w="7705725" h="1733550">
                  <a:moveTo>
                    <a:pt x="7705725" y="0"/>
                  </a:moveTo>
                  <a:lnTo>
                    <a:pt x="0" y="0"/>
                  </a:lnTo>
                  <a:lnTo>
                    <a:pt x="0" y="1733550"/>
                  </a:lnTo>
                  <a:lnTo>
                    <a:pt x="7282815" y="1733550"/>
                  </a:lnTo>
                  <a:lnTo>
                    <a:pt x="7338395" y="1731044"/>
                  </a:lnTo>
                  <a:lnTo>
                    <a:pt x="7392557" y="1723650"/>
                  </a:lnTo>
                  <a:lnTo>
                    <a:pt x="7444644" y="1711555"/>
                  </a:lnTo>
                  <a:lnTo>
                    <a:pt x="7494002" y="1694943"/>
                  </a:lnTo>
                  <a:lnTo>
                    <a:pt x="7539972" y="1674002"/>
                  </a:lnTo>
                  <a:lnTo>
                    <a:pt x="7581900" y="1648917"/>
                  </a:lnTo>
                  <a:lnTo>
                    <a:pt x="7625209" y="1614221"/>
                  </a:lnTo>
                  <a:lnTo>
                    <a:pt x="7659721" y="1575666"/>
                  </a:lnTo>
                  <a:lnTo>
                    <a:pt x="7684962" y="1534029"/>
                  </a:lnTo>
                  <a:lnTo>
                    <a:pt x="7700455" y="1490085"/>
                  </a:lnTo>
                  <a:lnTo>
                    <a:pt x="7705725" y="1444612"/>
                  </a:lnTo>
                  <a:lnTo>
                    <a:pt x="7705725" y="0"/>
                  </a:lnTo>
                  <a:close/>
                </a:path>
              </a:pathLst>
            </a:custGeom>
            <a:solidFill>
              <a:srgbClr val="75C4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936134" y="657910"/>
            <a:ext cx="6165443" cy="10009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3200" spc="-220" dirty="0"/>
              <a:t>Эпоха новых возможностей и развития </a:t>
            </a:r>
            <a:endParaRPr sz="3200" dirty="0"/>
          </a:p>
        </p:txBody>
      </p:sp>
      <p:sp>
        <p:nvSpPr>
          <p:cNvPr id="6" name="object 6"/>
          <p:cNvSpPr/>
          <p:nvPr/>
        </p:nvSpPr>
        <p:spPr>
          <a:xfrm>
            <a:off x="10165677" y="2316734"/>
            <a:ext cx="7706359" cy="6334125"/>
          </a:xfrm>
          <a:custGeom>
            <a:avLst/>
            <a:gdLst/>
            <a:ahLst/>
            <a:cxnLst/>
            <a:rect l="l" t="t" r="r" b="b"/>
            <a:pathLst>
              <a:path w="7706359" h="6334125">
                <a:moveTo>
                  <a:pt x="7705763" y="0"/>
                </a:moveTo>
                <a:lnTo>
                  <a:pt x="0" y="0"/>
                </a:lnTo>
                <a:lnTo>
                  <a:pt x="0" y="6334112"/>
                </a:lnTo>
                <a:lnTo>
                  <a:pt x="7282726" y="6334112"/>
                </a:lnTo>
                <a:lnTo>
                  <a:pt x="7319942" y="6330026"/>
                </a:lnTo>
                <a:lnTo>
                  <a:pt x="7356616" y="6317904"/>
                </a:lnTo>
                <a:lnTo>
                  <a:pt x="7392552" y="6297946"/>
                </a:lnTo>
                <a:lnTo>
                  <a:pt x="7427558" y="6270353"/>
                </a:lnTo>
                <a:lnTo>
                  <a:pt x="7461438" y="6235326"/>
                </a:lnTo>
                <a:lnTo>
                  <a:pt x="7493997" y="6193067"/>
                </a:lnTo>
                <a:lnTo>
                  <a:pt x="7525042" y="6143776"/>
                </a:lnTo>
                <a:lnTo>
                  <a:pt x="7554378" y="6087655"/>
                </a:lnTo>
                <a:lnTo>
                  <a:pt x="7581811" y="6024905"/>
                </a:lnTo>
                <a:lnTo>
                  <a:pt x="7597219" y="5984386"/>
                </a:lnTo>
                <a:lnTo>
                  <a:pt x="7611682" y="5942090"/>
                </a:lnTo>
                <a:lnTo>
                  <a:pt x="7625182" y="5898124"/>
                </a:lnTo>
                <a:lnTo>
                  <a:pt x="7637702" y="5852591"/>
                </a:lnTo>
                <a:lnTo>
                  <a:pt x="7649224" y="5805597"/>
                </a:lnTo>
                <a:lnTo>
                  <a:pt x="7659732" y="5757247"/>
                </a:lnTo>
                <a:lnTo>
                  <a:pt x="7669207" y="5707646"/>
                </a:lnTo>
                <a:lnTo>
                  <a:pt x="7677633" y="5656900"/>
                </a:lnTo>
                <a:lnTo>
                  <a:pt x="7684992" y="5605112"/>
                </a:lnTo>
                <a:lnTo>
                  <a:pt x="7691266" y="5552389"/>
                </a:lnTo>
                <a:lnTo>
                  <a:pt x="7696438" y="5498835"/>
                </a:lnTo>
                <a:lnTo>
                  <a:pt x="7700492" y="5444555"/>
                </a:lnTo>
                <a:lnTo>
                  <a:pt x="7703408" y="5389654"/>
                </a:lnTo>
                <a:lnTo>
                  <a:pt x="7705171" y="5334238"/>
                </a:lnTo>
                <a:lnTo>
                  <a:pt x="7705763" y="5278412"/>
                </a:lnTo>
                <a:lnTo>
                  <a:pt x="77057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055350" y="2926339"/>
            <a:ext cx="6517005" cy="500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r">
              <a:lnSpc>
                <a:spcPct val="150000"/>
              </a:lnSpc>
              <a:spcBef>
                <a:spcPts val="100"/>
              </a:spcBef>
            </a:pPr>
            <a:r>
              <a:rPr lang="ru-RU" sz="3150" spc="-140" dirty="0" smtClean="0">
                <a:solidFill>
                  <a:srgbClr val="27316F"/>
                </a:solidFill>
                <a:latin typeface="Verdana"/>
                <a:cs typeface="Verdana"/>
              </a:rPr>
              <a:t>В 2018 году на встрече президента </a:t>
            </a:r>
            <a:r>
              <a:rPr lang="ru-RU" sz="3150" spc="-140" dirty="0" err="1" smtClean="0">
                <a:solidFill>
                  <a:srgbClr val="27316F"/>
                </a:solidFill>
                <a:latin typeface="Verdana"/>
                <a:cs typeface="Verdana"/>
              </a:rPr>
              <a:t>Шавката</a:t>
            </a:r>
            <a:r>
              <a:rPr lang="ru-RU" sz="3150" spc="-14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-140" dirty="0" err="1" smtClean="0">
                <a:solidFill>
                  <a:srgbClr val="27316F"/>
                </a:solidFill>
                <a:latin typeface="Verdana"/>
                <a:cs typeface="Verdana"/>
              </a:rPr>
              <a:t>Миромоновича</a:t>
            </a:r>
            <a:r>
              <a:rPr lang="ru-RU" sz="3150" spc="-14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-140" dirty="0" err="1" smtClean="0">
                <a:solidFill>
                  <a:srgbClr val="27316F"/>
                </a:solidFill>
                <a:latin typeface="Verdana"/>
                <a:cs typeface="Verdana"/>
              </a:rPr>
              <a:t>Мирзиёева</a:t>
            </a:r>
            <a:r>
              <a:rPr lang="ru-RU" sz="3150" spc="-140" dirty="0" smtClean="0">
                <a:solidFill>
                  <a:srgbClr val="27316F"/>
                </a:solidFill>
                <a:latin typeface="Verdana"/>
                <a:cs typeface="Verdana"/>
              </a:rPr>
              <a:t> с молодыми предпринимателями </a:t>
            </a:r>
            <a:r>
              <a:rPr lang="ru-RU" sz="3150" spc="-140" dirty="0" err="1" smtClean="0">
                <a:solidFill>
                  <a:srgbClr val="27316F"/>
                </a:solidFill>
                <a:latin typeface="Verdana"/>
                <a:cs typeface="Verdana"/>
              </a:rPr>
              <a:t>Бегзод</a:t>
            </a:r>
            <a:r>
              <a:rPr lang="ru-RU" sz="3150" spc="-140" dirty="0" smtClean="0">
                <a:solidFill>
                  <a:srgbClr val="27316F"/>
                </a:solidFill>
                <a:latin typeface="Verdana"/>
                <a:cs typeface="Verdana"/>
              </a:rPr>
              <a:t> </a:t>
            </a:r>
            <a:r>
              <a:rPr lang="ru-RU" sz="3150" spc="-140" dirty="0" err="1" smtClean="0">
                <a:solidFill>
                  <a:srgbClr val="27316F"/>
                </a:solidFill>
                <a:latin typeface="Verdana"/>
                <a:cs typeface="Verdana"/>
              </a:rPr>
              <a:t>Самикжанов</a:t>
            </a:r>
            <a:r>
              <a:rPr lang="ru-RU" sz="3150" spc="-140" dirty="0" smtClean="0">
                <a:solidFill>
                  <a:srgbClr val="27316F"/>
                </a:solidFill>
                <a:latin typeface="Verdana"/>
                <a:cs typeface="Verdana"/>
              </a:rPr>
              <a:t> презентует проект современной кондитерской фабрики.</a:t>
            </a:r>
            <a:endParaRPr sz="3150" dirty="0">
              <a:latin typeface="Verdana"/>
              <a:cs typeface="Verdana"/>
            </a:endParaRPr>
          </a:p>
        </p:txBody>
      </p:sp>
      <p:pic>
        <p:nvPicPr>
          <p:cNvPr id="6146" name="Picture 2" descr="https://safiabakery.uz/uploads/pages/page_16716143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502" y="1488059"/>
            <a:ext cx="7162800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135338" y="0"/>
            <a:ext cx="9152890" cy="10287000"/>
          </a:xfrm>
          <a:custGeom>
            <a:avLst/>
            <a:gdLst/>
            <a:ahLst/>
            <a:cxnLst/>
            <a:rect l="l" t="t" r="r" b="b"/>
            <a:pathLst>
              <a:path w="9152890" h="10287000">
                <a:moveTo>
                  <a:pt x="0" y="0"/>
                </a:moveTo>
                <a:lnTo>
                  <a:pt x="0" y="10286997"/>
                </a:lnTo>
                <a:lnTo>
                  <a:pt x="9152660" y="10286997"/>
                </a:lnTo>
                <a:lnTo>
                  <a:pt x="91526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5412" y="735660"/>
            <a:ext cx="7091538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5250" spc="-90" dirty="0">
                <a:solidFill>
                  <a:srgbClr val="FBBC00"/>
                </a:solidFill>
              </a:rPr>
              <a:t>Миссия, Ценности и Принципы</a:t>
            </a:r>
            <a:endParaRPr sz="5250" dirty="0"/>
          </a:p>
        </p:txBody>
      </p:sp>
      <p:sp>
        <p:nvSpPr>
          <p:cNvPr id="6" name="object 6"/>
          <p:cNvSpPr txBox="1"/>
          <p:nvPr/>
        </p:nvSpPr>
        <p:spPr>
          <a:xfrm>
            <a:off x="1810900" y="3190119"/>
            <a:ext cx="5906135" cy="39260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110"/>
              </a:spcBef>
            </a:pPr>
            <a:r>
              <a:rPr lang="ru-RU" sz="3150" spc="180" dirty="0" smtClean="0">
                <a:solidFill>
                  <a:srgbClr val="27316F"/>
                </a:solidFill>
                <a:latin typeface="Verdana"/>
                <a:cs typeface="Verdana"/>
              </a:rPr>
              <a:t>Большой труд, страсть, большая любовь к общему семейному делу и, конечно же,  доверие и признание клиентов и есть секреты успеха компании.</a:t>
            </a:r>
            <a:endParaRPr sz="3150" dirty="0">
              <a:latin typeface="Verdana"/>
              <a:cs typeface="Verdana"/>
            </a:endParaRPr>
          </a:p>
        </p:txBody>
      </p:sp>
      <p:pic>
        <p:nvPicPr>
          <p:cNvPr id="7170" name="Picture 2" descr="https://safiabakery.uz/uploads/pages/page_16716157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53" y="1310353"/>
            <a:ext cx="7801897" cy="780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135338" y="0"/>
            <a:ext cx="9152890" cy="10287000"/>
          </a:xfrm>
          <a:custGeom>
            <a:avLst/>
            <a:gdLst/>
            <a:ahLst/>
            <a:cxnLst/>
            <a:rect l="l" t="t" r="r" b="b"/>
            <a:pathLst>
              <a:path w="9152890" h="10287000">
                <a:moveTo>
                  <a:pt x="0" y="0"/>
                </a:moveTo>
                <a:lnTo>
                  <a:pt x="0" y="10286997"/>
                </a:lnTo>
                <a:lnTo>
                  <a:pt x="9152660" y="10286997"/>
                </a:lnTo>
                <a:lnTo>
                  <a:pt x="915266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01748" y="1704238"/>
            <a:ext cx="733358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15" dirty="0">
                <a:solidFill>
                  <a:srgbClr val="FBBC00"/>
                </a:solidFill>
              </a:rPr>
              <a:t>SAFIA CATERING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10905" y="3190119"/>
            <a:ext cx="6120765" cy="335893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110"/>
              </a:spcBef>
            </a:pPr>
            <a:r>
              <a:rPr lang="ru-RU" sz="3150" spc="180" dirty="0">
                <a:solidFill>
                  <a:srgbClr val="27316F"/>
                </a:solidFill>
                <a:latin typeface="Verdana"/>
                <a:cs typeface="Verdana"/>
              </a:rPr>
              <a:t>Это ваше мероприятие проведенное нами на высшем уровне! Мы предлагаем наши услуги как физическим, так и юридическим лицам.</a:t>
            </a:r>
            <a:endParaRPr sz="3150" dirty="0">
              <a:latin typeface="Verdana"/>
              <a:cs typeface="Verdana"/>
            </a:endParaRPr>
          </a:p>
        </p:txBody>
      </p:sp>
      <p:pic>
        <p:nvPicPr>
          <p:cNvPr id="1026" name="Picture 2" descr="https://safiabakery.uz/uploads/pages/page_16809631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150" y="806450"/>
            <a:ext cx="6476655" cy="859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270</Words>
  <Application>Microsoft Office PowerPoint</Application>
  <PresentationFormat>Произвольный</PresentationFormat>
  <Paragraphs>27</Paragraphs>
  <Slides>20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Tahoma</vt:lpstr>
      <vt:lpstr>Times New Roman</vt:lpstr>
      <vt:lpstr>Verdana</vt:lpstr>
      <vt:lpstr>Office Theme</vt:lpstr>
      <vt:lpstr>Курсовая работа на тему: SAFIYA По модулю: Основы управления данными предприятия Студента группы RI-2301 Хайруллаев Акмалжон</vt:lpstr>
      <vt:lpstr>Презентация PowerPoint</vt:lpstr>
      <vt:lpstr>Презентация PowerPoint</vt:lpstr>
      <vt:lpstr>Презентация PowerPoint</vt:lpstr>
      <vt:lpstr>SAFIYA SWEET</vt:lpstr>
      <vt:lpstr>Презентация PowerPoint</vt:lpstr>
      <vt:lpstr>Эпоха новых возможностей и развития </vt:lpstr>
      <vt:lpstr>Миссия, Ценности и Принципы</vt:lpstr>
      <vt:lpstr>SAFIA CATERING</vt:lpstr>
      <vt:lpstr>НАШИ ПРЕИМУЩЕСТВА</vt:lpstr>
      <vt:lpstr>НАШИ ПАРТНЕРЫ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Курсовая работа на тему: SAFIYA По модулю: Основы управления данными предприятия Студента группы RI-2301 Хайруллаев Акмалжон</dc:title>
  <dc:creator>User</dc:creator>
  <cp:lastModifiedBy>RePack by Diakov</cp:lastModifiedBy>
  <cp:revision>11</cp:revision>
  <dcterms:created xsi:type="dcterms:W3CDTF">2024-05-25T15:36:28Z</dcterms:created>
  <dcterms:modified xsi:type="dcterms:W3CDTF">2024-05-26T17:28:29Z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2024-05-25T00:00:00Z</vt:filetime>
  </property>
  <property fmtid="{D5CDD505-2E9C-101B-9397-08002B2CF9AE}" pid="3" name="Creator">
    <vt:lpwstr>Chromium</vt:lpwstr>
  </property>
  <property fmtid="{D5CDD505-2E9C-101B-9397-08002B2CF9AE}" pid="4" name="LastSaved">
    <vt:filetime>2024-05-25T00:00:00Z</vt:filetime>
  </property>
</Properties>
</file>