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F073-5437-43C8-B044-F250056ED9B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1D58213-3687-470C-AC63-1A99A5307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637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F073-5437-43C8-B044-F250056ED9B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D58213-3687-470C-AC63-1A99A5307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15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F073-5437-43C8-B044-F250056ED9B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D58213-3687-470C-AC63-1A99A530731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2723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F073-5437-43C8-B044-F250056ED9B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D58213-3687-470C-AC63-1A99A5307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156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F073-5437-43C8-B044-F250056ED9B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D58213-3687-470C-AC63-1A99A530731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8539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F073-5437-43C8-B044-F250056ED9B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D58213-3687-470C-AC63-1A99A5307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513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F073-5437-43C8-B044-F250056ED9B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8213-3687-470C-AC63-1A99A5307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62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F073-5437-43C8-B044-F250056ED9B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8213-3687-470C-AC63-1A99A5307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7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F073-5437-43C8-B044-F250056ED9B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8213-3687-470C-AC63-1A99A5307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61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F073-5437-43C8-B044-F250056ED9B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D58213-3687-470C-AC63-1A99A5307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26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F073-5437-43C8-B044-F250056ED9B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1D58213-3687-470C-AC63-1A99A5307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673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F073-5437-43C8-B044-F250056ED9B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1D58213-3687-470C-AC63-1A99A5307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986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F073-5437-43C8-B044-F250056ED9B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8213-3687-470C-AC63-1A99A5307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401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F073-5437-43C8-B044-F250056ED9B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8213-3687-470C-AC63-1A99A5307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89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F073-5437-43C8-B044-F250056ED9B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8213-3687-470C-AC63-1A99A5307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789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F073-5437-43C8-B044-F250056ED9B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D58213-3687-470C-AC63-1A99A5307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27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CF073-5437-43C8-B044-F250056ED9B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1D58213-3687-470C-AC63-1A99A5307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98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969" y="1028700"/>
            <a:ext cx="10770577" cy="3748681"/>
          </a:xfrm>
        </p:spPr>
        <p:txBody>
          <a:bodyPr>
            <a:normAutofit/>
          </a:bodyPr>
          <a:lstStyle/>
          <a:p>
            <a:r>
              <a:rPr lang="uz-Latn-UZ" sz="4800" b="1" dirty="0" smtClean="0"/>
              <a:t>Mavzu:</a:t>
            </a:r>
            <a:r>
              <a:rPr lang="uz-Latn-UZ" sz="4800" dirty="0" smtClean="0"/>
              <a:t>  O‘zbekistonda ijtimoiy          sohada amalga oshirilayotgan o‘zgarishlar: mazmun va mohiyati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06186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z-Latn-UZ" b="1" dirty="0" smtClean="0"/>
              <a:t>Natijalar va muhim yutuqlar</a:t>
            </a:r>
            <a:br>
              <a:rPr lang="uz-Latn-UZ" b="1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2263" y="2227248"/>
            <a:ext cx="3529263" cy="779379"/>
          </a:xfrm>
        </p:spPr>
        <p:txBody>
          <a:bodyPr/>
          <a:lstStyle/>
          <a:p>
            <a:r>
              <a:rPr lang="uz-Latn-UZ" sz="2800" dirty="0" smtClean="0"/>
              <a:t>Aholining turmush darajasi oshdi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3926" y="4106779"/>
            <a:ext cx="3249676" cy="1393750"/>
          </a:xfrm>
        </p:spPr>
        <p:txBody>
          <a:bodyPr>
            <a:normAutofit/>
          </a:bodyPr>
          <a:lstStyle/>
          <a:p>
            <a:r>
              <a:rPr lang="uz-Latn-UZ" sz="2800" dirty="0" smtClean="0"/>
              <a:t>Yangi ish o‘rinlari yaratildi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02694" y="2403751"/>
            <a:ext cx="4396339" cy="576262"/>
          </a:xfrm>
        </p:spPr>
        <p:txBody>
          <a:bodyPr/>
          <a:lstStyle/>
          <a:p>
            <a:r>
              <a:rPr lang="uz-Latn-UZ" sz="2800" dirty="0" smtClean="0"/>
              <a:t>Ijtimoiy adolat prinsiplari mustahkamlandi</a:t>
            </a: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11962" y="4063684"/>
            <a:ext cx="3416567" cy="1448816"/>
          </a:xfrm>
        </p:spPr>
        <p:txBody>
          <a:bodyPr>
            <a:noAutofit/>
          </a:bodyPr>
          <a:lstStyle/>
          <a:p>
            <a:r>
              <a:rPr lang="uz-Latn-UZ" sz="2800" dirty="0" smtClean="0"/>
              <a:t>Xalqning davlatga bo‘lgan ishonchi ortdi</a:t>
            </a:r>
          </a:p>
          <a:p>
            <a:endParaRPr lang="ru-RU" sz="2800" dirty="0"/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136" y="1330684"/>
            <a:ext cx="2034135" cy="23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avatars.mds.yandex.net/i?id=0f6d828cdeb3b4e52532e484d3a98f4ce6d24a51-16513077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033" y="1330684"/>
            <a:ext cx="1638830" cy="23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avatars.mds.yandex.net/i?id=cc69130784a2a6cb6f0e48df625ff53ed2863b59-5289055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136" y="4106779"/>
            <a:ext cx="2034135" cy="242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avatars.mds.yandex.net/i?id=9742d23f65e92ed6a17148488d15731a2961178b-5588720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033" y="4106779"/>
            <a:ext cx="1638830" cy="242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566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462" y="1450731"/>
            <a:ext cx="1063869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Latn-UZ" sz="6000" b="1" dirty="0" smtClean="0"/>
              <a:t>Xulosa</a:t>
            </a:r>
          </a:p>
          <a:p>
            <a:pPr algn="ctr"/>
            <a:r>
              <a:rPr lang="uz-Latn-UZ" sz="4000" dirty="0" smtClean="0"/>
              <a:t>        O‘zbekistonda ijtimoiy sohadagi islohotlar inson manfaatlarini ustuvor qilishga qaratilgan.</a:t>
            </a:r>
          </a:p>
          <a:p>
            <a:pPr algn="ctr"/>
            <a:r>
              <a:rPr lang="uz-Latn-UZ" sz="4000" dirty="0" smtClean="0"/>
              <a:t>Ushbu islohotlar mamlakatning barqaror rivojlanishiga, xalq farovonligining yuksalishiga xizmat qilmoqda.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76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404446" y="2497015"/>
            <a:ext cx="11403623" cy="126609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4800" dirty="0" smtClean="0">
                <a:latin typeface="Algerian" panose="04020705040A02060702" pitchFamily="82" charset="0"/>
              </a:rPr>
              <a:t>ETIBORINGIZ UCHUN RAHMAT!</a:t>
            </a:r>
            <a:endParaRPr lang="ru-RU" sz="4800" dirty="0"/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11025554" y="5380892"/>
            <a:ext cx="905608" cy="122213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932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Kirish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46111" y="1220983"/>
            <a:ext cx="1057725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z-Latn-UZ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Mustaqillik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yillarida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O‘zbekistonda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ijtimoiy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soha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taraqqiyoti</a:t>
            </a:r>
            <a:r>
              <a:rPr lang="uz-Latn-UZ" altLang="ru-RU" sz="2800" dirty="0">
                <a:latin typeface="Arial" panose="020B0604020202020204" pitchFamily="34" charset="0"/>
              </a:rPr>
              <a:t> </a:t>
            </a:r>
            <a:r>
              <a:rPr kumimoji="0" lang="uz-Latn-UZ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davlat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siyosatining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ustuvor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yo‘nalishlaridan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biridir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z-Latn-UZ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Islohotlarning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maqsadi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xalq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farovonligini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oshirish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ijtimoiy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adolatni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uz-Latn-UZ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z-Latn-UZ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ta’minlash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inson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manfaatlarini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ustuvor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qilishdir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54" y="3578468"/>
            <a:ext cx="11377246" cy="307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88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Ijtimoiy soha tushunchasi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486" y="2052918"/>
            <a:ext cx="11482752" cy="1587097"/>
          </a:xfrm>
        </p:spPr>
        <p:txBody>
          <a:bodyPr>
            <a:normAutofit/>
          </a:bodyPr>
          <a:lstStyle/>
          <a:p>
            <a:r>
              <a:rPr lang="uz-Latn-UZ" sz="2400" dirty="0" smtClean="0"/>
              <a:t>Ijtimoiy soha – bu aholi hayot darajasi, bandlik, ta’lim, sog‘liqni saqlash, madaniyat va ijtimoiy himoya tizimini o‘z ichiga oluvchi jamiyat sohasi.</a:t>
            </a:r>
          </a:p>
          <a:p>
            <a:r>
              <a:rPr lang="uz-Latn-UZ" sz="2400" dirty="0" smtClean="0"/>
              <a:t>Uning rivoji mamlakat taraqqiyoti darajasini belgilovchi muhim omildir.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7174" name="Picture 6" descr="https://avatars.mds.yandex.net/i?id=a5bfcbc730883113b94480e66736d2572e3c4b4c-5230232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" y="3691680"/>
            <a:ext cx="10920246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478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Islohotlarning asosiy yo‘nalishlari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5201" y="1314364"/>
            <a:ext cx="8946541" cy="2316859"/>
          </a:xfrm>
        </p:spPr>
        <p:txBody>
          <a:bodyPr/>
          <a:lstStyle/>
          <a:p>
            <a:r>
              <a:rPr lang="uz-Latn-UZ" dirty="0" smtClean="0"/>
              <a:t>Ta’lim tizimini modernizatsiya qilish</a:t>
            </a:r>
          </a:p>
          <a:p>
            <a:r>
              <a:rPr lang="uz-Latn-UZ" dirty="0" smtClean="0"/>
              <a:t>Sog‘liqni saqlash sohasini isloh qilish</a:t>
            </a:r>
          </a:p>
          <a:p>
            <a:r>
              <a:rPr lang="uz-Latn-UZ" dirty="0" smtClean="0"/>
              <a:t>Ijtimoiy himoya tizimini kuchaytirish</a:t>
            </a:r>
          </a:p>
          <a:p>
            <a:r>
              <a:rPr lang="uz-Latn-UZ" dirty="0" smtClean="0"/>
              <a:t>Ayollar va yoshlar siyosatini qo‘llab-quvvatlash</a:t>
            </a:r>
          </a:p>
          <a:p>
            <a:r>
              <a:rPr lang="uz-Latn-UZ" dirty="0" smtClean="0"/>
              <a:t>Madaniyat va sportni rivojlantirish</a:t>
            </a:r>
          </a:p>
          <a:p>
            <a:endParaRPr lang="ru-RU" dirty="0"/>
          </a:p>
        </p:txBody>
      </p:sp>
      <p:pic>
        <p:nvPicPr>
          <p:cNvPr id="8194" name="Picture 2" descr="https://avatars.mds.yandex.net/i?id=06bd5aa1cdb85cd13bf6d6e71917e888312dba48-4825287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1524001"/>
            <a:ext cx="4700336" cy="501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6497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0842" y="192505"/>
            <a:ext cx="11486147" cy="972021"/>
          </a:xfrm>
        </p:spPr>
        <p:txBody>
          <a:bodyPr>
            <a:normAutofit fontScale="90000"/>
          </a:bodyPr>
          <a:lstStyle/>
          <a:p>
            <a:r>
              <a:rPr lang="uz-Latn-UZ" dirty="0"/>
              <a:t>O‘zbekiston ta’lim tizimidagi islohotlar va yoshlar siyosati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57127" y="1466689"/>
            <a:ext cx="948849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11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yillik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maktab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tizimiga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qaytilishi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Kasb-hunar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maktablari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kollej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texnikumlar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tarmog‘ini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kengaytirish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Yoshlar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kelajagimiz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”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dasturi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Xorijiy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tillarni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o‘rganishga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keng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sharoitlar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yaratilishi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3" name="Picture 5" descr="https://avatars.mds.yandex.net/i?id=0093167408cec179f522afd15341bfe4fb80b2d7-15406132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484" y="3338512"/>
            <a:ext cx="6962273" cy="322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278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Sog‘liqni saqlash tizimidagi yangiliklar</a:t>
            </a:r>
            <a:endParaRPr lang="ru-RU" dirty="0"/>
          </a:p>
        </p:txBody>
      </p:sp>
      <p:pic>
        <p:nvPicPr>
          <p:cNvPr id="3075" name="Picture 3" descr="https://avatars.mds.yandex.net/i?id=e5d9a2bb60d13523998b5e9028c5e43125899cfe-7753642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91" y="3562006"/>
            <a:ext cx="512102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98562" y="1992346"/>
            <a:ext cx="103896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 dirty="0" err="1">
                <a:latin typeface="Arial" panose="020B0604020202020204" pitchFamily="34" charset="0"/>
              </a:rPr>
              <a:t>Zamonaviy</a:t>
            </a:r>
            <a:r>
              <a:rPr lang="ru-RU" altLang="ru-RU" sz="2400" dirty="0">
                <a:latin typeface="Arial" panose="020B0604020202020204" pitchFamily="34" charset="0"/>
              </a:rPr>
              <a:t> </a:t>
            </a:r>
            <a:r>
              <a:rPr lang="ru-RU" altLang="ru-RU" sz="2400" dirty="0" err="1">
                <a:latin typeface="Arial" panose="020B0604020202020204" pitchFamily="34" charset="0"/>
              </a:rPr>
              <a:t>tibbiyot</a:t>
            </a:r>
            <a:r>
              <a:rPr lang="ru-RU" altLang="ru-RU" sz="2400" dirty="0">
                <a:latin typeface="Arial" panose="020B0604020202020204" pitchFamily="34" charset="0"/>
              </a:rPr>
              <a:t> </a:t>
            </a:r>
            <a:r>
              <a:rPr lang="ru-RU" altLang="ru-RU" sz="2400" dirty="0" err="1">
                <a:latin typeface="Arial" panose="020B0604020202020204" pitchFamily="34" charset="0"/>
              </a:rPr>
              <a:t>markazlari</a:t>
            </a:r>
            <a:r>
              <a:rPr lang="ru-RU" altLang="ru-RU" sz="2400" dirty="0">
                <a:latin typeface="Arial" panose="020B0604020202020204" pitchFamily="34" charset="0"/>
              </a:rPr>
              <a:t> </a:t>
            </a:r>
            <a:r>
              <a:rPr lang="ru-RU" altLang="ru-RU" sz="2400" dirty="0" err="1">
                <a:latin typeface="Arial" panose="020B0604020202020204" pitchFamily="34" charset="0"/>
              </a:rPr>
              <a:t>va</a:t>
            </a:r>
            <a:r>
              <a:rPr lang="ru-RU" altLang="ru-RU" sz="2400" dirty="0">
                <a:latin typeface="Arial" panose="020B0604020202020204" pitchFamily="34" charset="0"/>
              </a:rPr>
              <a:t> </a:t>
            </a:r>
            <a:r>
              <a:rPr lang="ru-RU" altLang="ru-RU" sz="2400" dirty="0" err="1">
                <a:latin typeface="Arial" panose="020B0604020202020204" pitchFamily="34" charset="0"/>
              </a:rPr>
              <a:t>poliklinikalar</a:t>
            </a:r>
            <a:r>
              <a:rPr lang="ru-RU" altLang="ru-RU" sz="2400" dirty="0">
                <a:latin typeface="Arial" panose="020B0604020202020204" pitchFamily="34" charset="0"/>
              </a:rPr>
              <a:t> </a:t>
            </a:r>
            <a:r>
              <a:rPr lang="ru-RU" altLang="ru-RU" sz="2400" dirty="0" err="1" smtClean="0">
                <a:latin typeface="Arial" panose="020B0604020202020204" pitchFamily="34" charset="0"/>
              </a:rPr>
              <a:t>qurilishi</a:t>
            </a:r>
            <a:endParaRPr lang="ru-RU" altLang="ru-RU" sz="24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 dirty="0" err="1">
                <a:latin typeface="Arial" panose="020B0604020202020204" pitchFamily="34" charset="0"/>
              </a:rPr>
              <a:t>Aholiga</a:t>
            </a:r>
            <a:r>
              <a:rPr lang="ru-RU" altLang="ru-RU" sz="2400" dirty="0">
                <a:latin typeface="Arial" panose="020B0604020202020204" pitchFamily="34" charset="0"/>
              </a:rPr>
              <a:t> </a:t>
            </a:r>
            <a:r>
              <a:rPr lang="ru-RU" altLang="ru-RU" sz="2400" dirty="0" err="1">
                <a:latin typeface="Arial" panose="020B0604020202020204" pitchFamily="34" charset="0"/>
              </a:rPr>
              <a:t>bepul</a:t>
            </a:r>
            <a:r>
              <a:rPr lang="ru-RU" altLang="ru-RU" sz="2400" dirty="0">
                <a:latin typeface="Arial" panose="020B0604020202020204" pitchFamily="34" charset="0"/>
              </a:rPr>
              <a:t> </a:t>
            </a:r>
            <a:r>
              <a:rPr lang="ru-RU" altLang="ru-RU" sz="2400" dirty="0" err="1">
                <a:latin typeface="Arial" panose="020B0604020202020204" pitchFamily="34" charset="0"/>
              </a:rPr>
              <a:t>tibbiy</a:t>
            </a:r>
            <a:r>
              <a:rPr lang="ru-RU" altLang="ru-RU" sz="2400" dirty="0">
                <a:latin typeface="Arial" panose="020B0604020202020204" pitchFamily="34" charset="0"/>
              </a:rPr>
              <a:t> </a:t>
            </a:r>
            <a:r>
              <a:rPr lang="ru-RU" altLang="ru-RU" sz="2400" dirty="0" err="1">
                <a:latin typeface="Arial" panose="020B0604020202020204" pitchFamily="34" charset="0"/>
              </a:rPr>
              <a:t>xizmatlar</a:t>
            </a:r>
            <a:r>
              <a:rPr lang="ru-RU" altLang="ru-RU" sz="2400" dirty="0">
                <a:latin typeface="Arial" panose="020B0604020202020204" pitchFamily="34" charset="0"/>
              </a:rPr>
              <a:t> </a:t>
            </a:r>
            <a:r>
              <a:rPr lang="ru-RU" altLang="ru-RU" sz="2400" dirty="0" err="1">
                <a:latin typeface="Arial" panose="020B0604020202020204" pitchFamily="34" charset="0"/>
              </a:rPr>
              <a:t>hajmining</a:t>
            </a:r>
            <a:r>
              <a:rPr lang="ru-RU" altLang="ru-RU" sz="2400" dirty="0">
                <a:latin typeface="Arial" panose="020B0604020202020204" pitchFamily="34" charset="0"/>
              </a:rPr>
              <a:t> </a:t>
            </a:r>
            <a:r>
              <a:rPr lang="ru-RU" altLang="ru-RU" sz="2400" dirty="0" err="1">
                <a:latin typeface="Arial" panose="020B0604020202020204" pitchFamily="34" charset="0"/>
              </a:rPr>
              <a:t>kengayishi</a:t>
            </a:r>
            <a:endParaRPr lang="ru-RU" altLang="ru-RU" sz="24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 dirty="0" err="1">
                <a:latin typeface="Arial" panose="020B0604020202020204" pitchFamily="34" charset="0"/>
              </a:rPr>
              <a:t>Tibbiyot</a:t>
            </a:r>
            <a:r>
              <a:rPr lang="ru-RU" altLang="ru-RU" sz="2400" dirty="0">
                <a:latin typeface="Arial" panose="020B0604020202020204" pitchFamily="34" charset="0"/>
              </a:rPr>
              <a:t> </a:t>
            </a:r>
            <a:r>
              <a:rPr lang="ru-RU" altLang="ru-RU" sz="2400" dirty="0" err="1">
                <a:latin typeface="Arial" panose="020B0604020202020204" pitchFamily="34" charset="0"/>
              </a:rPr>
              <a:t>xodimlari</a:t>
            </a:r>
            <a:r>
              <a:rPr lang="ru-RU" altLang="ru-RU" sz="2400" dirty="0">
                <a:latin typeface="Arial" panose="020B0604020202020204" pitchFamily="34" charset="0"/>
              </a:rPr>
              <a:t> </a:t>
            </a:r>
            <a:r>
              <a:rPr lang="ru-RU" altLang="ru-RU" sz="2400" dirty="0" err="1">
                <a:latin typeface="Arial" panose="020B0604020202020204" pitchFamily="34" charset="0"/>
              </a:rPr>
              <a:t>mehnatini</a:t>
            </a:r>
            <a:r>
              <a:rPr lang="ru-RU" altLang="ru-RU" sz="2400" dirty="0">
                <a:latin typeface="Arial" panose="020B0604020202020204" pitchFamily="34" charset="0"/>
              </a:rPr>
              <a:t> </a:t>
            </a:r>
            <a:r>
              <a:rPr lang="ru-RU" altLang="ru-RU" sz="2400" dirty="0" err="1">
                <a:latin typeface="Arial" panose="020B0604020202020204" pitchFamily="34" charset="0"/>
              </a:rPr>
              <a:t>rag‘batlantirish</a:t>
            </a:r>
            <a:endParaRPr lang="ru-RU" altLang="ru-RU" sz="24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 dirty="0">
                <a:latin typeface="Arial" panose="020B0604020202020204" pitchFamily="34" charset="0"/>
              </a:rPr>
              <a:t>“</a:t>
            </a:r>
            <a:r>
              <a:rPr lang="ru-RU" altLang="ru-RU" sz="2400" dirty="0" err="1">
                <a:latin typeface="Arial" panose="020B0604020202020204" pitchFamily="34" charset="0"/>
              </a:rPr>
              <a:t>Sog‘lom</a:t>
            </a:r>
            <a:r>
              <a:rPr lang="ru-RU" altLang="ru-RU" sz="2400" dirty="0">
                <a:latin typeface="Arial" panose="020B0604020202020204" pitchFamily="34" charset="0"/>
              </a:rPr>
              <a:t> </a:t>
            </a:r>
            <a:r>
              <a:rPr lang="ru-RU" altLang="ru-RU" sz="2400" dirty="0" err="1">
                <a:latin typeface="Arial" panose="020B0604020202020204" pitchFamily="34" charset="0"/>
              </a:rPr>
              <a:t>ona</a:t>
            </a:r>
            <a:r>
              <a:rPr lang="ru-RU" altLang="ru-RU" sz="2400" dirty="0">
                <a:latin typeface="Arial" panose="020B0604020202020204" pitchFamily="34" charset="0"/>
              </a:rPr>
              <a:t> – </a:t>
            </a:r>
            <a:r>
              <a:rPr lang="ru-RU" altLang="ru-RU" sz="2400" dirty="0" err="1">
                <a:latin typeface="Arial" panose="020B0604020202020204" pitchFamily="34" charset="0"/>
              </a:rPr>
              <a:t>sog‘lom</a:t>
            </a:r>
            <a:r>
              <a:rPr lang="ru-RU" altLang="ru-RU" sz="2400" dirty="0">
                <a:latin typeface="Arial" panose="020B0604020202020204" pitchFamily="34" charset="0"/>
              </a:rPr>
              <a:t> </a:t>
            </a:r>
            <a:r>
              <a:rPr lang="ru-RU" altLang="ru-RU" sz="2400" dirty="0" err="1">
                <a:latin typeface="Arial" panose="020B0604020202020204" pitchFamily="34" charset="0"/>
              </a:rPr>
              <a:t>bola</a:t>
            </a:r>
            <a:r>
              <a:rPr lang="ru-RU" altLang="ru-RU" sz="2400" dirty="0">
                <a:latin typeface="Arial" panose="020B0604020202020204" pitchFamily="34" charset="0"/>
              </a:rPr>
              <a:t>” </a:t>
            </a:r>
            <a:r>
              <a:rPr lang="ru-RU" altLang="ru-RU" sz="2400" dirty="0" err="1">
                <a:latin typeface="Arial" panose="020B0604020202020204" pitchFamily="34" charset="0"/>
              </a:rPr>
              <a:t>dasturi</a:t>
            </a:r>
            <a:endParaRPr lang="ru-RU" altLang="ru-RU" sz="2400" dirty="0">
              <a:latin typeface="Arial" panose="020B0604020202020204" pitchFamily="34" charset="0"/>
            </a:endParaRPr>
          </a:p>
        </p:txBody>
      </p:sp>
      <p:pic>
        <p:nvPicPr>
          <p:cNvPr id="3077" name="Picture 5" descr="https://avatars.mds.yandex.net/i?id=630678799a36a2fdbf1f2bc73d63387482475448-6489726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453" y="3562006"/>
            <a:ext cx="5513638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51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Ijtimoiy himoya va bandlik siyosati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742827" y="1308428"/>
            <a:ext cx="1076630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Aholining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ehtiyojmand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qatlamlarini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qo‘llab-quvvatlash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Yashil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makon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”, “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Obod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qishloq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”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“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Obod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mahalla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”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loyihalari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orqali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ish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o‘rinlari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yaratish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Ijtimoiy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nafaqalar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yordam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turlarini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oshirish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9" name="Picture 3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3064042"/>
            <a:ext cx="10863019" cy="357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91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Ayollar va yoshlar siyosati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39616" y="1062225"/>
            <a:ext cx="1126294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Ayollarni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tadbirkorlikka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jalb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etish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dasturlari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Yoshlar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uchun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ipoteka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kredit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imtiyozlari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Yoshlar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parlamenti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”, “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Yoshlar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daftari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”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tizimi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Gender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tenglikni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ta’minlash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bo‘yicha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chora-tadbirlar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3" name="Picture 3" descr="https://avatars.mds.yandex.net/i?id=ff8113cbfbbe0e430150dc7e4461a9b6d863316c-521970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16" y="2878107"/>
            <a:ext cx="11262946" cy="369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894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Madaniyat va sportdagi o‘zgarishlar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01089" y="1906306"/>
            <a:ext cx="105992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Yangi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teatrlari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madaniyat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markazlari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kutubxonalar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qurilishi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Milliy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qadriyatlarni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asrab-avaylash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Sport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infratuzilmasini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rivojlantirish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O‘zbekiston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sportchilarining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xalqaro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yutuqlari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51" name="Picture 7" descr="https://avatars.mds.yandex.net/i?id=0f72350c31f12d0cff18e10108bde45d1984bf93-432855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68" y="3529024"/>
            <a:ext cx="5101389" cy="319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https://avatars.mds.yandex.net/i?id=b33c19bfc2280ae8c4984edc0dcc8e155f0d3155-5681578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579" y="3529024"/>
            <a:ext cx="5710989" cy="319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993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75</TotalTime>
  <Words>300</Words>
  <Application>Microsoft Office PowerPoint</Application>
  <PresentationFormat>Широкоэкранный</PresentationFormat>
  <Paragraphs>47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Algerian</vt:lpstr>
      <vt:lpstr>Arial</vt:lpstr>
      <vt:lpstr>Century Gothic</vt:lpstr>
      <vt:lpstr>Wingdings 3</vt:lpstr>
      <vt:lpstr>Легкий дым</vt:lpstr>
      <vt:lpstr>Mavzu:  O‘zbekistonda ijtimoiy          sohada amalga oshirilayotgan o‘zgarishlar: mazmun va mohiyati</vt:lpstr>
      <vt:lpstr>Kirish</vt:lpstr>
      <vt:lpstr>Ijtimoiy soha tushunchasi</vt:lpstr>
      <vt:lpstr>Islohotlarning asosiy yo‘nalishlari</vt:lpstr>
      <vt:lpstr>O‘zbekiston ta’lim tizimidagi islohotlar va yoshlar siyosati</vt:lpstr>
      <vt:lpstr>Sog‘liqni saqlash tizimidagi yangiliklar</vt:lpstr>
      <vt:lpstr>Ijtimoiy himoya va bandlik siyosati</vt:lpstr>
      <vt:lpstr>Ayollar va yoshlar siyosati</vt:lpstr>
      <vt:lpstr>Madaniyat va sportdagi o‘zgarishlar</vt:lpstr>
      <vt:lpstr>Natijalar va muhim yutuqlar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O‘zbekistonda ijtimoiy sohada amalga oshirilayotgan o‘zgarishlar: mazmun va mohiyati</dc:title>
  <dc:creator>Hamidullo</dc:creator>
  <cp:lastModifiedBy>Hamidullo</cp:lastModifiedBy>
  <cp:revision>10</cp:revision>
  <dcterms:created xsi:type="dcterms:W3CDTF">2025-11-04T17:21:50Z</dcterms:created>
  <dcterms:modified xsi:type="dcterms:W3CDTF">2025-11-04T18:37:50Z</dcterms:modified>
</cp:coreProperties>
</file>