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985" autoAdjust="0"/>
    <p:restoredTop sz="94660"/>
  </p:normalViewPr>
  <p:slideViewPr>
    <p:cSldViewPr snapToGrid="0">
      <p:cViewPr varScale="1">
        <p:scale>
          <a:sx n="68" d="100"/>
          <a:sy n="68" d="100"/>
        </p:scale>
        <p:origin x="91" y="19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2417779" y="802298"/>
            <a:ext cx="8637073" cy="2541431"/>
          </a:xfrm>
        </p:spPr>
        <p:txBody>
          <a:bodyPr bIns="0" anchor="b">
            <a:normAutofit/>
          </a:bodyPr>
          <a:lstStyle>
            <a:lvl1pPr algn="l">
              <a:defRPr sz="6600"/>
            </a:lvl1pPr>
          </a:lstStyle>
          <a:p>
            <a:r>
              <a:rPr lang="ru-RU"/>
              <a:t>Образец заголовка</a:t>
            </a:r>
            <a:endParaRPr lang="en-US" dirty="0"/>
          </a:p>
        </p:txBody>
      </p:sp>
      <p:sp>
        <p:nvSpPr>
          <p:cNvPr id="3" name="Subtitle 2"/>
          <p:cNvSpPr>
            <a:spLocks noGrp="1"/>
          </p:cNvSpPr>
          <p:nvPr>
            <p:ph type="subTitle" idx="1"/>
          </p:nvPr>
        </p:nvSpPr>
        <p:spPr>
          <a:xfrm>
            <a:off x="2417780" y="3531204"/>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a:t>Образец подзаголовка</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11/18/2025</a:t>
            </a:fld>
            <a:endParaRPr lang="en-US" dirty="0"/>
          </a:p>
        </p:txBody>
      </p:sp>
      <p:sp>
        <p:nvSpPr>
          <p:cNvPr id="5" name="Footer Placeholder 4"/>
          <p:cNvSpPr>
            <a:spLocks noGrp="1"/>
          </p:cNvSpPr>
          <p:nvPr>
            <p:ph type="ftr" sz="quarter" idx="11"/>
          </p:nvPr>
        </p:nvSpPr>
        <p:spPr>
          <a:xfrm>
            <a:off x="2416500" y="329307"/>
            <a:ext cx="4973915" cy="309201"/>
          </a:xfrm>
        </p:spPr>
        <p:txBody>
          <a:bodyPr/>
          <a:lstStyle/>
          <a:p>
            <a:endParaRPr lang="en-US" dirty="0"/>
          </a:p>
        </p:txBody>
      </p:sp>
      <p:sp>
        <p:nvSpPr>
          <p:cNvPr id="6" name="Slide Number Placeholder 5"/>
          <p:cNvSpPr>
            <a:spLocks noGrp="1"/>
          </p:cNvSpPr>
          <p:nvPr>
            <p:ph type="sldNum" sz="quarter" idx="12"/>
          </p:nvPr>
        </p:nvSpPr>
        <p:spPr>
          <a:xfrm>
            <a:off x="1437664" y="798973"/>
            <a:ext cx="811019" cy="503578"/>
          </a:xfrm>
        </p:spPr>
        <p:txBody>
          <a:bodyPr/>
          <a:lstStyle/>
          <a:p>
            <a:fld id="{6D22F896-40B5-4ADD-8801-0D06FADFA095}" type="slidenum">
              <a:rPr lang="en-US" dirty="0"/>
              <a:t>‹#›</a:t>
            </a:fld>
            <a:endParaRPr lang="en-US" dirty="0"/>
          </a:p>
        </p:txBody>
      </p:sp>
      <p:cxnSp>
        <p:nvCxnSpPr>
          <p:cNvPr id="15" name="Straight Connector 14"/>
          <p:cNvCxnSpPr/>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Vertical Text Placeholder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11/18/2025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26" name="Straight Connector 25"/>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798973"/>
            <a:ext cx="1615742" cy="4659889"/>
          </a:xfrm>
        </p:spPr>
        <p:txBody>
          <a:bodyPr vert="eaVert"/>
          <a:lstStyle>
            <a:lvl1pPr algn="l">
              <a:defRPr/>
            </a:lvl1pPr>
          </a:lstStyle>
          <a:p>
            <a:r>
              <a:rPr lang="ru-RU"/>
              <a:t>Образец заголовка</a:t>
            </a:r>
            <a:endParaRPr lang="en-US" dirty="0"/>
          </a:p>
        </p:txBody>
      </p:sp>
      <p:sp>
        <p:nvSpPr>
          <p:cNvPr id="3" name="Vertical Text Placeholder 2"/>
          <p:cNvSpPr>
            <a:spLocks noGrp="1"/>
          </p:cNvSpPr>
          <p:nvPr>
            <p:ph type="body" orient="vert" idx="1"/>
          </p:nvPr>
        </p:nvSpPr>
        <p:spPr>
          <a:xfrm>
            <a:off x="1444672" y="798973"/>
            <a:ext cx="7828830" cy="4659889"/>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11/18/2025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15" name="Straight Connector 14"/>
          <p:cNvCxnSpPr/>
          <p:nvPr/>
        </p:nvCxnSpPr>
        <p:spPr>
          <a:xfrm>
            <a:off x="9439111" y="798973"/>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idx="1"/>
          </p:nvPr>
        </p:nvSpPr>
        <p:spPr/>
        <p:txBody>
          <a:bodyPr ancho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11/18/2025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33" name="Straight Connector 32"/>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1454239" y="1756130"/>
            <a:ext cx="8643154" cy="1887950"/>
          </a:xfrm>
        </p:spPr>
        <p:txBody>
          <a:bodyPr anchor="b">
            <a:normAutofit/>
          </a:bodyPr>
          <a:lstStyle>
            <a:lvl1pPr algn="l">
              <a:defRPr sz="3600"/>
            </a:lvl1pPr>
          </a:lstStyle>
          <a:p>
            <a:r>
              <a:rPr lang="ru-RU"/>
              <a:t>Образец заголовка</a:t>
            </a:r>
            <a:endParaRPr lang="en-US" dirty="0"/>
          </a:p>
        </p:txBody>
      </p:sp>
      <p:sp>
        <p:nvSpPr>
          <p:cNvPr id="3" name="Text Placeholder 2"/>
          <p:cNvSpPr>
            <a:spLocks noGrp="1"/>
          </p:cNvSpPr>
          <p:nvPr>
            <p:ph type="body" idx="1"/>
          </p:nvPr>
        </p:nvSpPr>
        <p:spPr>
          <a:xfrm>
            <a:off x="1454239" y="3806195"/>
            <a:ext cx="8630446"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48A87A34-81AB-432B-8DAE-1953F412C126}" type="datetimeFigureOut">
              <a:rPr lang="en-US" dirty="0"/>
              <a:t>11/18/2025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15" name="Straight Connector 14"/>
          <p:cNvCxnSpPr/>
          <p:nvPr/>
        </p:nvCxnSpPr>
        <p:spPr>
          <a:xfrm>
            <a:off x="1454239" y="3804985"/>
            <a:ext cx="8630446"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605635" cy="1059305"/>
          </a:xfrm>
        </p:spPr>
        <p:txBody>
          <a:bodyPr/>
          <a:lstStyle/>
          <a:p>
            <a:r>
              <a:rPr lang="ru-RU"/>
              <a:t>Образец заголовка</a:t>
            </a:r>
            <a:endParaRPr lang="en-US" dirty="0"/>
          </a:p>
        </p:txBody>
      </p:sp>
      <p:sp>
        <p:nvSpPr>
          <p:cNvPr id="3" name="Content Placeholder 2"/>
          <p:cNvSpPr>
            <a:spLocks noGrp="1"/>
          </p:cNvSpPr>
          <p:nvPr>
            <p:ph sz="half" idx="1"/>
          </p:nvPr>
        </p:nvSpPr>
        <p:spPr>
          <a:xfrm>
            <a:off x="1447331" y="2010878"/>
            <a:ext cx="4645152" cy="3448595"/>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Content Placeholder 3"/>
          <p:cNvSpPr>
            <a:spLocks noGrp="1"/>
          </p:cNvSpPr>
          <p:nvPr>
            <p:ph sz="half" idx="2"/>
          </p:nvPr>
        </p:nvSpPr>
        <p:spPr>
          <a:xfrm>
            <a:off x="6413771" y="2017343"/>
            <a:ext cx="4645152" cy="3441520"/>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11/18/2025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35" name="Straight Connector 3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607661" cy="1056319"/>
          </a:xfrm>
        </p:spPr>
        <p:txBody>
          <a:bodyPr/>
          <a:lstStyle/>
          <a:p>
            <a:r>
              <a:rPr lang="ru-RU"/>
              <a:t>Образец заголовка</a:t>
            </a:r>
            <a:endParaRPr lang="en-US" dirty="0"/>
          </a:p>
        </p:txBody>
      </p:sp>
      <p:sp>
        <p:nvSpPr>
          <p:cNvPr id="3" name="Text Placeholder 2"/>
          <p:cNvSpPr>
            <a:spLocks noGrp="1"/>
          </p:cNvSpPr>
          <p:nvPr>
            <p:ph type="body" idx="1"/>
          </p:nvPr>
        </p:nvSpPr>
        <p:spPr>
          <a:xfrm>
            <a:off x="1447191" y="2019549"/>
            <a:ext cx="4645152"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Content Placeholder 3"/>
          <p:cNvSpPr>
            <a:spLocks noGrp="1"/>
          </p:cNvSpPr>
          <p:nvPr>
            <p:ph sz="half" idx="2"/>
          </p:nvPr>
        </p:nvSpPr>
        <p:spPr>
          <a:xfrm>
            <a:off x="1447191" y="2824269"/>
            <a:ext cx="4645152" cy="2644457"/>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Text Placeholder 4"/>
          <p:cNvSpPr>
            <a:spLocks noGrp="1"/>
          </p:cNvSpPr>
          <p:nvPr>
            <p:ph type="body" sz="quarter" idx="3"/>
          </p:nvPr>
        </p:nvSpPr>
        <p:spPr>
          <a:xfrm>
            <a:off x="6412362" y="2023003"/>
            <a:ext cx="4645152"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Content Placeholder 5"/>
          <p:cNvSpPr>
            <a:spLocks noGrp="1"/>
          </p:cNvSpPr>
          <p:nvPr>
            <p:ph sz="quarter" idx="4"/>
          </p:nvPr>
        </p:nvSpPr>
        <p:spPr>
          <a:xfrm>
            <a:off x="6412362" y="2821491"/>
            <a:ext cx="4645152" cy="2637371"/>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t>11/18/2025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cxnSp>
        <p:nvCxnSpPr>
          <p:cNvPr id="29" name="Straight Connector 28"/>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11/18/2025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cxnSp>
        <p:nvCxnSpPr>
          <p:cNvPr id="25" name="Straight Connector 2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dirty="0"/>
              <a:t>11/18/2025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3273099" cy="2247117"/>
          </a:xfrm>
        </p:spPr>
        <p:txBody>
          <a:bodyPr anchor="b">
            <a:normAutofit/>
          </a:bodyPr>
          <a:lstStyle>
            <a:lvl1pPr algn="l">
              <a:defRPr sz="2400"/>
            </a:lvl1pPr>
          </a:lstStyle>
          <a:p>
            <a:r>
              <a:rPr lang="ru-RU"/>
              <a:t>Образец заголовка</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Text Placeholder 3"/>
          <p:cNvSpPr>
            <a:spLocks noGrp="1"/>
          </p:cNvSpPr>
          <p:nvPr>
            <p:ph type="body" sz="half" idx="2"/>
          </p:nvPr>
        </p:nvSpPr>
        <p:spPr>
          <a:xfrm>
            <a:off x="1444671" y="3205491"/>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48A87A34-81AB-432B-8DAE-1953F412C126}" type="datetimeFigureOut">
              <a:rPr lang="en-US" dirty="0"/>
              <a:t>11/18/2025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17" name="Straight Connector 16"/>
          <p:cNvCxnSpPr/>
          <p:nvPr/>
        </p:nvCxnSpPr>
        <p:spPr>
          <a:xfrm>
            <a:off x="1448280" y="3205491"/>
            <a:ext cx="3269490"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3"/>
            <a:ext cx="5532328" cy="1830584"/>
          </a:xfrm>
        </p:spPr>
        <p:txBody>
          <a:bodyPr anchor="b">
            <a:normAutofit/>
          </a:bodyPr>
          <a:lstStyle>
            <a:lvl1pPr>
              <a:defRPr sz="3200"/>
            </a:lvl1pPr>
          </a:lstStyle>
          <a:p>
            <a:r>
              <a:rPr lang="ru-RU"/>
              <a:t>Образец заголовка</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a:t>Вставка рисунка</a:t>
            </a:r>
            <a:endParaRPr lang="en-US" dirty="0"/>
          </a:p>
        </p:txBody>
      </p:sp>
      <p:sp>
        <p:nvSpPr>
          <p:cNvPr id="4" name="Text Placeholder 3"/>
          <p:cNvSpPr>
            <a:spLocks noGrp="1"/>
          </p:cNvSpPr>
          <p:nvPr>
            <p:ph type="body" sz="half" idx="2"/>
          </p:nvPr>
        </p:nvSpPr>
        <p:spPr>
          <a:xfrm>
            <a:off x="1450329" y="3145992"/>
            <a:ext cx="5524404"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fld id="{48A87A34-81AB-432B-8DAE-1953F412C126}" type="datetimeFigureOut">
              <a:rPr lang="en-US" dirty="0"/>
              <a:pPr/>
              <a:t>11/18/2025</a:t>
            </a:fld>
            <a:endParaRPr lang="en-US" dirty="0"/>
          </a:p>
        </p:txBody>
      </p:sp>
      <p:sp>
        <p:nvSpPr>
          <p:cNvPr id="6" name="Footer Placeholder 5"/>
          <p:cNvSpPr>
            <a:spLocks noGrp="1"/>
          </p:cNvSpPr>
          <p:nvPr>
            <p:ph type="ftr" sz="quarter" idx="11"/>
          </p:nvPr>
        </p:nvSpPr>
        <p:spPr>
          <a:xfrm>
            <a:off x="1447382" y="318640"/>
            <a:ext cx="5541004" cy="320931"/>
          </a:xfrm>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31" name="Straight Connector 30"/>
          <p:cNvCxnSpPr/>
          <p:nvPr/>
        </p:nvCxnSpPr>
        <p:spPr>
          <a:xfrm>
            <a:off x="1447382" y="3143605"/>
            <a:ext cx="5527351"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
        <p:nvSpPr>
          <p:cNvPr id="2" name="Title Placeholder 1"/>
          <p:cNvSpPr>
            <a:spLocks noGrp="1"/>
          </p:cNvSpPr>
          <p:nvPr>
            <p:ph type="title"/>
          </p:nvPr>
        </p:nvSpPr>
        <p:spPr>
          <a:xfrm>
            <a:off x="1451579" y="804519"/>
            <a:ext cx="9603275" cy="1049235"/>
          </a:xfrm>
          <a:prstGeom prst="rect">
            <a:avLst/>
          </a:prstGeom>
        </p:spPr>
        <p:txBody>
          <a:bodyPr vert="horz" lIns="91440" tIns="45720" rIns="91440" bIns="45720" rtlCol="0" anchor="t">
            <a:normAutofit/>
          </a:bodyPr>
          <a:lstStyle/>
          <a:p>
            <a:r>
              <a:rPr lang="ru-RU"/>
              <a:t>Образец заголовка</a:t>
            </a:r>
            <a:endParaRPr lang="en-US" dirty="0"/>
          </a:p>
        </p:txBody>
      </p:sp>
      <p:sp>
        <p:nvSpPr>
          <p:cNvPr id="3" name="Text Placeholder 2"/>
          <p:cNvSpPr>
            <a:spLocks noGrp="1"/>
          </p:cNvSpPr>
          <p:nvPr>
            <p:ph type="body" idx="1"/>
          </p:nvPr>
        </p:nvSpPr>
        <p:spPr>
          <a:xfrm>
            <a:off x="1451579" y="2015732"/>
            <a:ext cx="9603275" cy="3450613"/>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48A87A34-81AB-432B-8DAE-1953F412C126}" type="datetimeFigureOut">
              <a:rPr lang="en-US" dirty="0"/>
              <a:pPr/>
              <a:t>11/18/2025</a:t>
            </a:fld>
            <a:endParaRPr lang="en-US" dirty="0"/>
          </a:p>
        </p:txBody>
      </p:sp>
      <p:sp>
        <p:nvSpPr>
          <p:cNvPr id="5" name="Footer Placeholder 4"/>
          <p:cNvSpPr>
            <a:spLocks noGrp="1"/>
          </p:cNvSpPr>
          <p:nvPr>
            <p:ph type="ftr" sz="quarter" idx="3"/>
          </p:nvPr>
        </p:nvSpPr>
        <p:spPr>
          <a:xfrm>
            <a:off x="1451579"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6D22F896-40B5-4ADD-8801-0D06FADFA095}" type="slidenum">
              <a:rPr lang="en-US" dirty="0"/>
              <a:pPr/>
              <a:t>‹#›</a:t>
            </a:fld>
            <a:endParaRPr lang="en-US" dirty="0"/>
          </a:p>
        </p:txBody>
      </p:sp>
      <p:cxnSp>
        <p:nvCxnSpPr>
          <p:cNvPr id="10" name="Straight Connector 9"/>
          <p:cNvCxnSpPr/>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6410900F-8927-48C0-AAD1-7FC04F467331}"/>
              </a:ext>
            </a:extLst>
          </p:cNvPr>
          <p:cNvSpPr>
            <a:spLocks noGrp="1"/>
          </p:cNvSpPr>
          <p:nvPr>
            <p:ph type="ctrTitle"/>
          </p:nvPr>
        </p:nvSpPr>
        <p:spPr>
          <a:xfrm>
            <a:off x="1" y="0"/>
            <a:ext cx="6355643" cy="5520267"/>
          </a:xfrm>
        </p:spPr>
        <p:txBody>
          <a:bodyPr>
            <a:normAutofit/>
          </a:bodyPr>
          <a:lstStyle/>
          <a:p>
            <a:r>
              <a:rPr lang="sv-SE" altLang="ru-RU" sz="3600" dirty="0"/>
              <a:t>Har xil metallardagi elektron chiqish ishi har xil bo‘ladi. Bu ish ko‘pincha </a:t>
            </a:r>
            <a:r>
              <a:rPr lang="en-US" altLang="ru-RU" sz="3600" dirty="0" err="1"/>
              <a:t>keltiramiz</a:t>
            </a:r>
            <a:r>
              <a:rPr lang="en-US" altLang="ru-RU" sz="3600" dirty="0"/>
              <a:t>:</a:t>
            </a:r>
            <a:r>
              <a:rPr lang="sv-SE" altLang="ru-RU" sz="3600" dirty="0"/>
              <a:t>joullardan yoki elektron voltlarda o‘lchanadi. . </a:t>
            </a:r>
            <a:r>
              <a:rPr lang="en-US" altLang="ru-RU" sz="3600" dirty="0" err="1"/>
              <a:t>Ba’zi</a:t>
            </a:r>
            <a:r>
              <a:rPr lang="en-US" altLang="ru-RU" sz="3600" dirty="0"/>
              <a:t> </a:t>
            </a:r>
            <a:r>
              <a:rPr lang="en-US" altLang="ru-RU" sz="3600" dirty="0" err="1"/>
              <a:t>metallar</a:t>
            </a:r>
            <a:r>
              <a:rPr lang="en-US" altLang="ru-RU" sz="3600" dirty="0"/>
              <a:t> </a:t>
            </a:r>
            <a:r>
              <a:rPr lang="en-US" altLang="ru-RU" sz="3600" dirty="0" err="1"/>
              <a:t>uchun</a:t>
            </a:r>
            <a:r>
              <a:rPr lang="en-US" altLang="ru-RU" sz="3600" dirty="0"/>
              <a:t> </a:t>
            </a:r>
            <a:r>
              <a:rPr lang="en-US" altLang="ru-RU" sz="3600" dirty="0" err="1"/>
              <a:t>chiqish</a:t>
            </a:r>
            <a:r>
              <a:rPr lang="en-US" altLang="ru-RU" sz="3600" dirty="0"/>
              <a:t> </a:t>
            </a:r>
            <a:r>
              <a:rPr lang="en-US" altLang="ru-RU" sz="3600" dirty="0" err="1"/>
              <a:t>ishining</a:t>
            </a:r>
            <a:r>
              <a:rPr lang="en-US" altLang="ru-RU" sz="3600" dirty="0"/>
              <a:t> son </a:t>
            </a:r>
            <a:r>
              <a:rPr lang="en-US" altLang="ru-RU" sz="3600" dirty="0" err="1"/>
              <a:t>qiymatilarini</a:t>
            </a:r>
            <a:r>
              <a:rPr lang="en-US" altLang="ru-RU" sz="3600" dirty="0"/>
              <a:t> </a:t>
            </a:r>
            <a:endParaRPr lang="ru-RU" dirty="0"/>
          </a:p>
        </p:txBody>
      </p:sp>
      <p:sp>
        <p:nvSpPr>
          <p:cNvPr id="3" name="Подзаголовок 2">
            <a:extLst>
              <a:ext uri="{FF2B5EF4-FFF2-40B4-BE49-F238E27FC236}">
                <a16:creationId xmlns:a16="http://schemas.microsoft.com/office/drawing/2014/main" id="{BF5C1CA3-AC6E-437E-BD24-87A158D5EACB}"/>
              </a:ext>
            </a:extLst>
          </p:cNvPr>
          <p:cNvSpPr>
            <a:spLocks noGrp="1"/>
          </p:cNvSpPr>
          <p:nvPr>
            <p:ph type="subTitle" idx="1"/>
          </p:nvPr>
        </p:nvSpPr>
        <p:spPr>
          <a:xfrm>
            <a:off x="6096000" y="1"/>
            <a:ext cx="6096000" cy="6005688"/>
          </a:xfrm>
        </p:spPr>
        <p:txBody>
          <a:bodyPr>
            <a:normAutofit lnSpcReduction="10000"/>
          </a:bodyPr>
          <a:lstStyle/>
          <a:p>
            <a:r>
              <a:rPr lang="en-US" b="1" dirty="0" err="1"/>
              <a:t>Inglizcha</a:t>
            </a:r>
            <a:r>
              <a:rPr lang="en-US" b="1" dirty="0"/>
              <a:t> </a:t>
            </a:r>
            <a:r>
              <a:rPr lang="en-US" b="1" dirty="0" err="1"/>
              <a:t>tarjima</a:t>
            </a:r>
            <a:r>
              <a:rPr lang="en-US" b="1" dirty="0"/>
              <a:t>:</a:t>
            </a:r>
            <a:br>
              <a:rPr lang="en-US" dirty="0"/>
            </a:br>
            <a:r>
              <a:rPr lang="en-US" i="1" dirty="0"/>
              <a:t>The work function of electrons varies for different metals. This quantity is usually measured in joules or electron volts. The numerical values of the work function for some metals are as follows:</a:t>
            </a:r>
          </a:p>
          <a:p>
            <a:r>
              <a:rPr lang="ru-RU" b="1" dirty="0" err="1"/>
              <a:t>Ruscha</a:t>
            </a:r>
            <a:r>
              <a:rPr lang="ru-RU" b="1" dirty="0"/>
              <a:t> (Русский):</a:t>
            </a:r>
          </a:p>
          <a:p>
            <a:r>
              <a:rPr lang="ru-RU" i="1" dirty="0"/>
              <a:t>Работа выхода электронов различается для разных металлов. Эта величина обычно измеряется в джоулях или электрон-вольтах. Числовые значения работы выхода для некоторых металлов следующие:</a:t>
            </a:r>
            <a:endParaRPr lang="en-US" i="1"/>
          </a:p>
          <a:p>
            <a:r>
              <a:rPr lang="de-DE" b="1"/>
              <a:t>Nemischa</a:t>
            </a:r>
            <a:r>
              <a:rPr lang="de-DE" b="1" dirty="0"/>
              <a:t> (Deutsch):</a:t>
            </a:r>
          </a:p>
          <a:p>
            <a:r>
              <a:rPr lang="de-DE" i="1" dirty="0"/>
              <a:t>Die Austrittsarbeit von Elektronen ist bei verschiedenen Metallen unterschiedlich. Diese Größe wird üblicherweise in Joule oder Elektronenvolt gemessen. Die Zahlenwerte der Austrittsarbeit für einige Metalle sind wie folgt:</a:t>
            </a:r>
            <a:endParaRPr lang="de-DE" dirty="0"/>
          </a:p>
          <a:p>
            <a:endParaRPr lang="ru-RU" dirty="0"/>
          </a:p>
          <a:p>
            <a:endParaRPr lang="en-US" i="1" dirty="0"/>
          </a:p>
          <a:p>
            <a:endParaRPr lang="ru-RU" dirty="0"/>
          </a:p>
        </p:txBody>
      </p:sp>
    </p:spTree>
    <p:extLst>
      <p:ext uri="{BB962C8B-B14F-4D97-AF65-F5344CB8AC3E}">
        <p14:creationId xmlns:p14="http://schemas.microsoft.com/office/powerpoint/2010/main" val="4236411192"/>
      </p:ext>
    </p:extLst>
  </p:cSld>
  <p:clrMapOvr>
    <a:masterClrMapping/>
  </p:clrMapOvr>
</p:sld>
</file>

<file path=ppt/theme/theme1.xml><?xml version="1.0" encoding="utf-8"?>
<a:theme xmlns:a="http://schemas.openxmlformats.org/drawingml/2006/main" name="Галерея">
  <a:themeElements>
    <a:clrScheme name="Gallery">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lery">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docProps/app.xml><?xml version="1.0" encoding="utf-8"?>
<Properties xmlns="http://schemas.openxmlformats.org/officeDocument/2006/extended-properties" xmlns:vt="http://schemas.openxmlformats.org/officeDocument/2006/docPropsVTypes">
  <Template>{838B23C6-D05A-439B-83F0-2975976CEE04}TFc986dd65-aaf0-4d5c-bef9-9c391ee05f7b5669cfdc-fe16c7d7e3cd</Template>
  <TotalTime>5</TotalTime>
  <Words>139</Words>
  <Application>Microsoft Office PowerPoint</Application>
  <PresentationFormat>Широкоэкранный</PresentationFormat>
  <Paragraphs>7</Paragraphs>
  <Slides>1</Slides>
  <Notes>0</Notes>
  <HiddenSlides>0</HiddenSlides>
  <MMClips>0</MMClips>
  <ScaleCrop>false</ScaleCrop>
  <HeadingPairs>
    <vt:vector size="6" baseType="variant">
      <vt:variant>
        <vt:lpstr>Использованные шрифты</vt:lpstr>
      </vt:variant>
      <vt:variant>
        <vt:i4>2</vt:i4>
      </vt:variant>
      <vt:variant>
        <vt:lpstr>Тема</vt:lpstr>
      </vt:variant>
      <vt:variant>
        <vt:i4>1</vt:i4>
      </vt:variant>
      <vt:variant>
        <vt:lpstr>Заголовки слайдов</vt:lpstr>
      </vt:variant>
      <vt:variant>
        <vt:i4>1</vt:i4>
      </vt:variant>
    </vt:vector>
  </HeadingPairs>
  <TitlesOfParts>
    <vt:vector size="4" baseType="lpstr">
      <vt:lpstr>Arial</vt:lpstr>
      <vt:lpstr>Gill Sans MT</vt:lpstr>
      <vt:lpstr>Галерея</vt:lpstr>
      <vt:lpstr>Har xil metallardagi elektron chiqish ishi har xil bo‘ladi. Bu ish ko‘pincha keltiramiz:joullardan yoki elektron voltlarda o‘lchanadi. . Ba’zi metallar uchun chiqish ishining son qiymatilarini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Har xil metallardagi elektron chiqish ishi har xil bo‘ladi. Bu ish ko‘pincha keltiramiz:joullardan yoki elektron voltlarda o‘lchanadi. . Ba’zi metallar uchun chiqish ishining son qiymatilarini </dc:title>
  <dc:creator>Olimov Elmurod</dc:creator>
  <cp:lastModifiedBy>Olimov Elmurod</cp:lastModifiedBy>
  <cp:revision>1</cp:revision>
  <dcterms:created xsi:type="dcterms:W3CDTF">2025-11-18T05:15:09Z</dcterms:created>
  <dcterms:modified xsi:type="dcterms:W3CDTF">2025-11-18T05:20:20Z</dcterms:modified>
</cp:coreProperties>
</file>